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21388388" cy="30275213"/>
  <p:notesSz cx="6797675" cy="9926638"/>
  <p:defaultTextStyle>
    <a:defPPr>
      <a:defRPr lang="en-US"/>
    </a:defPPr>
    <a:lvl1pPr algn="l" defTabSz="1474788" rtl="0" fontAlgn="base">
      <a:spcBef>
        <a:spcPct val="0"/>
      </a:spcBef>
      <a:spcAft>
        <a:spcPct val="0"/>
      </a:spcAft>
      <a:defRPr sz="5800" kern="1200">
        <a:solidFill>
          <a:schemeClr val="tx1"/>
        </a:solidFill>
        <a:latin typeface="Arial" charset="0"/>
        <a:ea typeface="+mn-ea"/>
        <a:cs typeface="+mn-cs"/>
      </a:defRPr>
    </a:lvl1pPr>
    <a:lvl2pPr marL="1474788" indent="-1017588" algn="l" defTabSz="1474788" rtl="0" fontAlgn="base">
      <a:spcBef>
        <a:spcPct val="0"/>
      </a:spcBef>
      <a:spcAft>
        <a:spcPct val="0"/>
      </a:spcAft>
      <a:defRPr sz="5800" kern="1200">
        <a:solidFill>
          <a:schemeClr val="tx1"/>
        </a:solidFill>
        <a:latin typeface="Arial" charset="0"/>
        <a:ea typeface="+mn-ea"/>
        <a:cs typeface="+mn-cs"/>
      </a:defRPr>
    </a:lvl2pPr>
    <a:lvl3pPr marL="2951163" indent="-2036763" algn="l" defTabSz="1474788" rtl="0" fontAlgn="base">
      <a:spcBef>
        <a:spcPct val="0"/>
      </a:spcBef>
      <a:spcAft>
        <a:spcPct val="0"/>
      </a:spcAft>
      <a:defRPr sz="5800" kern="1200">
        <a:solidFill>
          <a:schemeClr val="tx1"/>
        </a:solidFill>
        <a:latin typeface="Arial" charset="0"/>
        <a:ea typeface="+mn-ea"/>
        <a:cs typeface="+mn-cs"/>
      </a:defRPr>
    </a:lvl3pPr>
    <a:lvl4pPr marL="4427538" indent="-3055938" algn="l" defTabSz="1474788" rtl="0" fontAlgn="base">
      <a:spcBef>
        <a:spcPct val="0"/>
      </a:spcBef>
      <a:spcAft>
        <a:spcPct val="0"/>
      </a:spcAft>
      <a:defRPr sz="5800" kern="1200">
        <a:solidFill>
          <a:schemeClr val="tx1"/>
        </a:solidFill>
        <a:latin typeface="Arial" charset="0"/>
        <a:ea typeface="+mn-ea"/>
        <a:cs typeface="+mn-cs"/>
      </a:defRPr>
    </a:lvl4pPr>
    <a:lvl5pPr marL="5902325" indent="-4073525" algn="l" defTabSz="1474788" rtl="0" fontAlgn="base">
      <a:spcBef>
        <a:spcPct val="0"/>
      </a:spcBef>
      <a:spcAft>
        <a:spcPct val="0"/>
      </a:spcAft>
      <a:defRPr sz="5800" kern="1200">
        <a:solidFill>
          <a:schemeClr val="tx1"/>
        </a:solidFill>
        <a:latin typeface="Arial" charset="0"/>
        <a:ea typeface="+mn-ea"/>
        <a:cs typeface="+mn-cs"/>
      </a:defRPr>
    </a:lvl5pPr>
    <a:lvl6pPr marL="2286000" algn="l" defTabSz="914400" rtl="0" eaLnBrk="1" latinLnBrk="0" hangingPunct="1">
      <a:defRPr sz="5800" kern="1200">
        <a:solidFill>
          <a:schemeClr val="tx1"/>
        </a:solidFill>
        <a:latin typeface="Arial" charset="0"/>
        <a:ea typeface="+mn-ea"/>
        <a:cs typeface="+mn-cs"/>
      </a:defRPr>
    </a:lvl6pPr>
    <a:lvl7pPr marL="2743200" algn="l" defTabSz="914400" rtl="0" eaLnBrk="1" latinLnBrk="0" hangingPunct="1">
      <a:defRPr sz="5800" kern="1200">
        <a:solidFill>
          <a:schemeClr val="tx1"/>
        </a:solidFill>
        <a:latin typeface="Arial" charset="0"/>
        <a:ea typeface="+mn-ea"/>
        <a:cs typeface="+mn-cs"/>
      </a:defRPr>
    </a:lvl7pPr>
    <a:lvl8pPr marL="3200400" algn="l" defTabSz="914400" rtl="0" eaLnBrk="1" latinLnBrk="0" hangingPunct="1">
      <a:defRPr sz="5800" kern="1200">
        <a:solidFill>
          <a:schemeClr val="tx1"/>
        </a:solidFill>
        <a:latin typeface="Arial" charset="0"/>
        <a:ea typeface="+mn-ea"/>
        <a:cs typeface="+mn-cs"/>
      </a:defRPr>
    </a:lvl8pPr>
    <a:lvl9pPr marL="3657600" algn="l" defTabSz="914400" rtl="0" eaLnBrk="1" latinLnBrk="0" hangingPunct="1">
      <a:defRPr sz="58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8783" autoAdjust="0"/>
  </p:normalViewPr>
  <p:slideViewPr>
    <p:cSldViewPr snapToGrid="0">
      <p:cViewPr>
        <p:scale>
          <a:sx n="40" d="100"/>
          <a:sy n="40" d="100"/>
        </p:scale>
        <p:origin x="-336" y="-72"/>
      </p:cViewPr>
      <p:guideLst>
        <p:guide orient="horz" pos="9535"/>
        <p:guide pos="6736"/>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4129" y="9404941"/>
            <a:ext cx="18180130" cy="6489548"/>
          </a:xfrm>
          <a:prstGeom prst="rect">
            <a:avLst/>
          </a:prstGeom>
        </p:spPr>
        <p:txBody>
          <a:bodyPr/>
          <a:lstStyle/>
          <a:p>
            <a:r>
              <a:rPr lang="en-GB" smtClean="0"/>
              <a:t>Click to edit Master title style</a:t>
            </a:r>
            <a:endParaRPr lang="en-US"/>
          </a:p>
        </p:txBody>
      </p:sp>
      <p:sp>
        <p:nvSpPr>
          <p:cNvPr id="3" name="Subtitle 2"/>
          <p:cNvSpPr>
            <a:spLocks noGrp="1"/>
          </p:cNvSpPr>
          <p:nvPr>
            <p:ph type="subTitle" idx="1"/>
          </p:nvPr>
        </p:nvSpPr>
        <p:spPr>
          <a:xfrm>
            <a:off x="3208258" y="17155954"/>
            <a:ext cx="14971872" cy="7736999"/>
          </a:xfrm>
          <a:prstGeom prst="rect">
            <a:avLst/>
          </a:prstGeom>
        </p:spPr>
        <p:txBody>
          <a:bodyPr/>
          <a:lstStyle>
            <a:lvl1pPr marL="0" indent="0" algn="ctr">
              <a:buNone/>
              <a:defRPr>
                <a:solidFill>
                  <a:schemeClr val="tx1">
                    <a:tint val="75000"/>
                  </a:schemeClr>
                </a:solidFill>
              </a:defRPr>
            </a:lvl1pPr>
            <a:lvl2pPr marL="1475965" indent="0" algn="ctr">
              <a:buNone/>
              <a:defRPr>
                <a:solidFill>
                  <a:schemeClr val="tx1">
                    <a:tint val="75000"/>
                  </a:schemeClr>
                </a:solidFill>
              </a:defRPr>
            </a:lvl2pPr>
            <a:lvl3pPr marL="2951931" indent="0" algn="ctr">
              <a:buNone/>
              <a:defRPr>
                <a:solidFill>
                  <a:schemeClr val="tx1">
                    <a:tint val="75000"/>
                  </a:schemeClr>
                </a:solidFill>
              </a:defRPr>
            </a:lvl3pPr>
            <a:lvl4pPr marL="4427896" indent="0" algn="ctr">
              <a:buNone/>
              <a:defRPr>
                <a:solidFill>
                  <a:schemeClr val="tx1">
                    <a:tint val="75000"/>
                  </a:schemeClr>
                </a:solidFill>
              </a:defRPr>
            </a:lvl4pPr>
            <a:lvl5pPr marL="5903862" indent="0" algn="ctr">
              <a:buNone/>
              <a:defRPr>
                <a:solidFill>
                  <a:schemeClr val="tx1">
                    <a:tint val="75000"/>
                  </a:schemeClr>
                </a:solidFill>
              </a:defRPr>
            </a:lvl5pPr>
            <a:lvl6pPr marL="7379827" indent="0" algn="ctr">
              <a:buNone/>
              <a:defRPr>
                <a:solidFill>
                  <a:schemeClr val="tx1">
                    <a:tint val="75000"/>
                  </a:schemeClr>
                </a:solidFill>
              </a:defRPr>
            </a:lvl6pPr>
            <a:lvl7pPr marL="8855793" indent="0" algn="ctr">
              <a:buNone/>
              <a:defRPr>
                <a:solidFill>
                  <a:schemeClr val="tx1">
                    <a:tint val="75000"/>
                  </a:schemeClr>
                </a:solidFill>
              </a:defRPr>
            </a:lvl7pPr>
            <a:lvl8pPr marL="10331758" indent="0" algn="ctr">
              <a:buNone/>
              <a:defRPr>
                <a:solidFill>
                  <a:schemeClr val="tx1">
                    <a:tint val="75000"/>
                  </a:schemeClr>
                </a:solidFill>
              </a:defRPr>
            </a:lvl8pPr>
            <a:lvl9pPr marL="11807724"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a:xfrm>
            <a:off x="1069975"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88A6C11E-7D0B-47F1-8DD7-B4F7062468F4}" type="datetimeFigureOut">
              <a:rPr lang="en-US"/>
              <a:pPr>
                <a:defRPr/>
              </a:pPr>
              <a:t>10/28/2010</a:t>
            </a:fld>
            <a:endParaRPr lang="en-US"/>
          </a:p>
        </p:txBody>
      </p:sp>
      <p:sp>
        <p:nvSpPr>
          <p:cNvPr id="5" name="Footer Placeholder 4"/>
          <p:cNvSpPr>
            <a:spLocks noGrp="1"/>
          </p:cNvSpPr>
          <p:nvPr>
            <p:ph type="ftr" sz="quarter" idx="11"/>
          </p:nvPr>
        </p:nvSpPr>
        <p:spPr>
          <a:xfrm>
            <a:off x="7307263" y="28060650"/>
            <a:ext cx="6773862" cy="1611313"/>
          </a:xfrm>
          <a:prstGeom prst="rect">
            <a:avLst/>
          </a:prstGeom>
        </p:spPr>
        <p:txBody>
          <a:bodyPr/>
          <a:lstStyle>
            <a:lvl1pPr defTabSz="1475965"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15328900"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9960845E-FCE1-41D7-9C5C-DBE87B1E3F1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84877" y="4368387"/>
            <a:ext cx="19249549" cy="5045869"/>
          </a:xfrm>
          <a:prstGeom prst="rect">
            <a:avLst/>
          </a:prstGeom>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1146392" y="10294972"/>
            <a:ext cx="9052300" cy="17377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1069975"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98B3E11A-1AB5-449D-B829-929DD5417EB1}" type="datetimeFigureOut">
              <a:rPr lang="en-US"/>
              <a:pPr>
                <a:defRPr/>
              </a:pPr>
              <a:t>10/28/2010</a:t>
            </a:fld>
            <a:endParaRPr lang="en-US"/>
          </a:p>
        </p:txBody>
      </p:sp>
      <p:sp>
        <p:nvSpPr>
          <p:cNvPr id="5" name="Footer Placeholder 4"/>
          <p:cNvSpPr>
            <a:spLocks noGrp="1"/>
          </p:cNvSpPr>
          <p:nvPr>
            <p:ph type="ftr" sz="quarter" idx="11"/>
          </p:nvPr>
        </p:nvSpPr>
        <p:spPr>
          <a:xfrm>
            <a:off x="7307263" y="28060650"/>
            <a:ext cx="6773862" cy="1611313"/>
          </a:xfrm>
          <a:prstGeom prst="rect">
            <a:avLst/>
          </a:prstGeom>
        </p:spPr>
        <p:txBody>
          <a:bodyPr/>
          <a:lstStyle>
            <a:lvl1pPr defTabSz="1475965"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15328900"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0677A3E8-CD19-4D57-BD36-D0BA8AC321F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343273" y="7568806"/>
            <a:ext cx="15929893" cy="161229526"/>
          </a:xfrm>
          <a:prstGeom prst="rect">
            <a:avLst/>
          </a:prstGeo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3542452" y="7568806"/>
            <a:ext cx="47444347" cy="161229526"/>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1069975"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C624D1B4-00E2-491E-987D-5BF9DB2DEE5A}" type="datetimeFigureOut">
              <a:rPr lang="en-US"/>
              <a:pPr>
                <a:defRPr/>
              </a:pPr>
              <a:t>10/28/2010</a:t>
            </a:fld>
            <a:endParaRPr lang="en-US"/>
          </a:p>
        </p:txBody>
      </p:sp>
      <p:sp>
        <p:nvSpPr>
          <p:cNvPr id="5" name="Footer Placeholder 4"/>
          <p:cNvSpPr>
            <a:spLocks noGrp="1"/>
          </p:cNvSpPr>
          <p:nvPr>
            <p:ph type="ftr" sz="quarter" idx="11"/>
          </p:nvPr>
        </p:nvSpPr>
        <p:spPr>
          <a:xfrm>
            <a:off x="7307263" y="28060650"/>
            <a:ext cx="6773862" cy="1611313"/>
          </a:xfrm>
          <a:prstGeom prst="rect">
            <a:avLst/>
          </a:prstGeom>
        </p:spPr>
        <p:txBody>
          <a:bodyPr/>
          <a:lstStyle>
            <a:lvl1pPr defTabSz="1475965"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15328900"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07234287-FA5F-46F9-AC31-601884737D0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84877" y="4368387"/>
            <a:ext cx="19249549" cy="5045869"/>
          </a:xfrm>
          <a:prstGeom prst="rect">
            <a:avLst/>
          </a:prstGeom>
        </p:spPr>
        <p:txBody>
          <a:bodyPr/>
          <a:lstStyle/>
          <a:p>
            <a:r>
              <a:rPr lang="en-GB" smtClean="0"/>
              <a:t>Click to edit Master title style</a:t>
            </a:r>
            <a:endParaRPr lang="en-US"/>
          </a:p>
        </p:txBody>
      </p:sp>
      <p:sp>
        <p:nvSpPr>
          <p:cNvPr id="3" name="Content Placeholder 2"/>
          <p:cNvSpPr>
            <a:spLocks noGrp="1"/>
          </p:cNvSpPr>
          <p:nvPr>
            <p:ph idx="1"/>
          </p:nvPr>
        </p:nvSpPr>
        <p:spPr>
          <a:xfrm>
            <a:off x="1146391" y="10294973"/>
            <a:ext cx="19249549" cy="16261388"/>
          </a:xfrm>
          <a:prstGeom prst="rect">
            <a:avLst/>
          </a:prstGeo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89535" y="19454630"/>
            <a:ext cx="18180130" cy="6012994"/>
          </a:xfrm>
          <a:prstGeom prst="rect">
            <a:avLst/>
          </a:prstGeom>
        </p:spPr>
        <p:txBody>
          <a:bodyPr anchor="t"/>
          <a:lstStyle>
            <a:lvl1pPr algn="l">
              <a:defRPr sz="12900" b="1" cap="all"/>
            </a:lvl1pPr>
          </a:lstStyle>
          <a:p>
            <a:r>
              <a:rPr lang="en-GB" smtClean="0"/>
              <a:t>Click to edit Master title style</a:t>
            </a:r>
            <a:endParaRPr lang="en-US"/>
          </a:p>
        </p:txBody>
      </p:sp>
      <p:sp>
        <p:nvSpPr>
          <p:cNvPr id="3" name="Text Placeholder 2"/>
          <p:cNvSpPr>
            <a:spLocks noGrp="1"/>
          </p:cNvSpPr>
          <p:nvPr>
            <p:ph type="body" idx="1"/>
          </p:nvPr>
        </p:nvSpPr>
        <p:spPr>
          <a:xfrm>
            <a:off x="1689535" y="12831929"/>
            <a:ext cx="18180130" cy="6622701"/>
          </a:xfrm>
          <a:prstGeom prst="rect">
            <a:avLst/>
          </a:prstGeom>
        </p:spPr>
        <p:txBody>
          <a:bodyPr anchor="b"/>
          <a:lstStyle>
            <a:lvl1pPr marL="0" indent="0">
              <a:buNone/>
              <a:defRPr sz="6400">
                <a:solidFill>
                  <a:schemeClr val="tx1">
                    <a:tint val="75000"/>
                  </a:schemeClr>
                </a:solidFill>
              </a:defRPr>
            </a:lvl1pPr>
            <a:lvl2pPr marL="1475965" indent="0">
              <a:buNone/>
              <a:defRPr sz="5800">
                <a:solidFill>
                  <a:schemeClr val="tx1">
                    <a:tint val="75000"/>
                  </a:schemeClr>
                </a:solidFill>
              </a:defRPr>
            </a:lvl2pPr>
            <a:lvl3pPr marL="2951931" indent="0">
              <a:buNone/>
              <a:defRPr sz="5200">
                <a:solidFill>
                  <a:schemeClr val="tx1">
                    <a:tint val="75000"/>
                  </a:schemeClr>
                </a:solidFill>
              </a:defRPr>
            </a:lvl3pPr>
            <a:lvl4pPr marL="4427896" indent="0">
              <a:buNone/>
              <a:defRPr sz="4500">
                <a:solidFill>
                  <a:schemeClr val="tx1">
                    <a:tint val="75000"/>
                  </a:schemeClr>
                </a:solidFill>
              </a:defRPr>
            </a:lvl4pPr>
            <a:lvl5pPr marL="5903862" indent="0">
              <a:buNone/>
              <a:defRPr sz="4500">
                <a:solidFill>
                  <a:schemeClr val="tx1">
                    <a:tint val="75000"/>
                  </a:schemeClr>
                </a:solidFill>
              </a:defRPr>
            </a:lvl5pPr>
            <a:lvl6pPr marL="7379827" indent="0">
              <a:buNone/>
              <a:defRPr sz="4500">
                <a:solidFill>
                  <a:schemeClr val="tx1">
                    <a:tint val="75000"/>
                  </a:schemeClr>
                </a:solidFill>
              </a:defRPr>
            </a:lvl6pPr>
            <a:lvl7pPr marL="8855793" indent="0">
              <a:buNone/>
              <a:defRPr sz="4500">
                <a:solidFill>
                  <a:schemeClr val="tx1">
                    <a:tint val="75000"/>
                  </a:schemeClr>
                </a:solidFill>
              </a:defRPr>
            </a:lvl7pPr>
            <a:lvl8pPr marL="10331758" indent="0">
              <a:buNone/>
              <a:defRPr sz="4500">
                <a:solidFill>
                  <a:schemeClr val="tx1">
                    <a:tint val="75000"/>
                  </a:schemeClr>
                </a:solidFill>
              </a:defRPr>
            </a:lvl8pPr>
            <a:lvl9pPr marL="11807724" indent="0">
              <a:buNone/>
              <a:defRPr sz="45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1069975"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80A6D483-F6DE-4E86-AA3D-7B66D647DCDC}" type="datetimeFigureOut">
              <a:rPr lang="en-US"/>
              <a:pPr>
                <a:defRPr/>
              </a:pPr>
              <a:t>10/28/2010</a:t>
            </a:fld>
            <a:endParaRPr lang="en-US"/>
          </a:p>
        </p:txBody>
      </p:sp>
      <p:sp>
        <p:nvSpPr>
          <p:cNvPr id="5" name="Footer Placeholder 4"/>
          <p:cNvSpPr>
            <a:spLocks noGrp="1"/>
          </p:cNvSpPr>
          <p:nvPr>
            <p:ph type="ftr" sz="quarter" idx="11"/>
          </p:nvPr>
        </p:nvSpPr>
        <p:spPr>
          <a:xfrm>
            <a:off x="7307263" y="28060650"/>
            <a:ext cx="6773862" cy="1611313"/>
          </a:xfrm>
          <a:prstGeom prst="rect">
            <a:avLst/>
          </a:prstGeom>
        </p:spPr>
        <p:txBody>
          <a:bodyPr/>
          <a:lstStyle>
            <a:lvl1pPr defTabSz="1475965"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15328900"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718F2ABB-DEE9-4F4D-9624-79217094B4F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84877" y="4368387"/>
            <a:ext cx="19249549" cy="5045869"/>
          </a:xfrm>
          <a:prstGeom prst="rect">
            <a:avLst/>
          </a:prstGeom>
        </p:spPr>
        <p:txBody>
          <a:bodyPr/>
          <a:lstStyle/>
          <a:p>
            <a:r>
              <a:rPr lang="en-GB" smtClean="0"/>
              <a:t>Click to edit Master title style</a:t>
            </a:r>
            <a:endParaRPr lang="en-US"/>
          </a:p>
        </p:txBody>
      </p:sp>
      <p:sp>
        <p:nvSpPr>
          <p:cNvPr id="3" name="Content Placeholder 2"/>
          <p:cNvSpPr>
            <a:spLocks noGrp="1"/>
          </p:cNvSpPr>
          <p:nvPr>
            <p:ph sz="half" idx="1"/>
          </p:nvPr>
        </p:nvSpPr>
        <p:spPr>
          <a:xfrm>
            <a:off x="3542452" y="44088281"/>
            <a:ext cx="31685264" cy="124710047"/>
          </a:xfrm>
          <a:prstGeom prst="rect">
            <a:avLst/>
          </a:prstGeom>
        </p:spPr>
        <p:txBody>
          <a:bodyPr/>
          <a:lstStyle>
            <a:lvl1pPr>
              <a:defRPr sz="9000"/>
            </a:lvl1pPr>
            <a:lvl2pPr>
              <a:defRPr sz="7800"/>
            </a:lvl2pPr>
            <a:lvl3pPr>
              <a:defRPr sz="6400"/>
            </a:lvl3pPr>
            <a:lvl4pPr>
              <a:defRPr sz="5800"/>
            </a:lvl4pPr>
            <a:lvl5pPr>
              <a:defRPr sz="5800"/>
            </a:lvl5pPr>
            <a:lvl6pPr>
              <a:defRPr sz="5800"/>
            </a:lvl6pPr>
            <a:lvl7pPr>
              <a:defRPr sz="5800"/>
            </a:lvl7pPr>
            <a:lvl8pPr>
              <a:defRPr sz="5800"/>
            </a:lvl8pPr>
            <a:lvl9pPr>
              <a:defRPr sz="5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35584191" y="44088281"/>
            <a:ext cx="31688976" cy="124710047"/>
          </a:xfrm>
          <a:prstGeom prst="rect">
            <a:avLst/>
          </a:prstGeom>
        </p:spPr>
        <p:txBody>
          <a:bodyPr/>
          <a:lstStyle>
            <a:lvl1pPr>
              <a:defRPr sz="9000"/>
            </a:lvl1pPr>
            <a:lvl2pPr>
              <a:defRPr sz="7800"/>
            </a:lvl2pPr>
            <a:lvl3pPr>
              <a:defRPr sz="6400"/>
            </a:lvl3pPr>
            <a:lvl4pPr>
              <a:defRPr sz="5800"/>
            </a:lvl4pPr>
            <a:lvl5pPr>
              <a:defRPr sz="5800"/>
            </a:lvl5pPr>
            <a:lvl6pPr>
              <a:defRPr sz="5800"/>
            </a:lvl6pPr>
            <a:lvl7pPr>
              <a:defRPr sz="5800"/>
            </a:lvl7pPr>
            <a:lvl8pPr>
              <a:defRPr sz="5800"/>
            </a:lvl8pPr>
            <a:lvl9pPr>
              <a:defRPr sz="5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a:xfrm>
            <a:off x="1069975"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275BE53A-7104-466D-B244-FC631C956021}" type="datetimeFigureOut">
              <a:rPr lang="en-US"/>
              <a:pPr>
                <a:defRPr/>
              </a:pPr>
              <a:t>10/28/2010</a:t>
            </a:fld>
            <a:endParaRPr lang="en-US"/>
          </a:p>
        </p:txBody>
      </p:sp>
      <p:sp>
        <p:nvSpPr>
          <p:cNvPr id="6" name="Footer Placeholder 5"/>
          <p:cNvSpPr>
            <a:spLocks noGrp="1"/>
          </p:cNvSpPr>
          <p:nvPr>
            <p:ph type="ftr" sz="quarter" idx="11"/>
          </p:nvPr>
        </p:nvSpPr>
        <p:spPr>
          <a:xfrm>
            <a:off x="7307263" y="28060650"/>
            <a:ext cx="6773862" cy="1611313"/>
          </a:xfrm>
          <a:prstGeom prst="rect">
            <a:avLst/>
          </a:prstGeom>
        </p:spPr>
        <p:txBody>
          <a:bodyPr/>
          <a:lstStyle>
            <a:lvl1pPr defTabSz="1475965"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15328900"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82C05570-F3F7-4998-949F-FC4BCE22747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69420" y="1212413"/>
            <a:ext cx="19249549" cy="5045869"/>
          </a:xfrm>
          <a:prstGeom prst="rect">
            <a:avLst/>
          </a:prstGeo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1069420" y="6776884"/>
            <a:ext cx="9450252" cy="2824283"/>
          </a:xfrm>
          <a:prstGeom prst="rect">
            <a:avLst/>
          </a:prstGeom>
        </p:spPr>
        <p:txBody>
          <a:bodyPr anchor="b"/>
          <a:lstStyle>
            <a:lvl1pPr marL="0" indent="0">
              <a:buNone/>
              <a:defRPr sz="7800" b="1"/>
            </a:lvl1pPr>
            <a:lvl2pPr marL="1475965" indent="0">
              <a:buNone/>
              <a:defRPr sz="6400" b="1"/>
            </a:lvl2pPr>
            <a:lvl3pPr marL="2951931" indent="0">
              <a:buNone/>
              <a:defRPr sz="5800" b="1"/>
            </a:lvl3pPr>
            <a:lvl4pPr marL="4427896" indent="0">
              <a:buNone/>
              <a:defRPr sz="5200" b="1"/>
            </a:lvl4pPr>
            <a:lvl5pPr marL="5903862" indent="0">
              <a:buNone/>
              <a:defRPr sz="5200" b="1"/>
            </a:lvl5pPr>
            <a:lvl6pPr marL="7379827" indent="0">
              <a:buNone/>
              <a:defRPr sz="5200" b="1"/>
            </a:lvl6pPr>
            <a:lvl7pPr marL="8855793" indent="0">
              <a:buNone/>
              <a:defRPr sz="5200" b="1"/>
            </a:lvl7pPr>
            <a:lvl8pPr marL="10331758" indent="0">
              <a:buNone/>
              <a:defRPr sz="5200" b="1"/>
            </a:lvl8pPr>
            <a:lvl9pPr marL="11807724" indent="0">
              <a:buNone/>
              <a:defRPr sz="5200" b="1"/>
            </a:lvl9pPr>
          </a:lstStyle>
          <a:p>
            <a:pPr lvl="0"/>
            <a:r>
              <a:rPr lang="en-GB" smtClean="0"/>
              <a:t>Click to edit Master text styles</a:t>
            </a:r>
          </a:p>
        </p:txBody>
      </p:sp>
      <p:sp>
        <p:nvSpPr>
          <p:cNvPr id="4" name="Content Placeholder 3"/>
          <p:cNvSpPr>
            <a:spLocks noGrp="1"/>
          </p:cNvSpPr>
          <p:nvPr>
            <p:ph sz="half" idx="2"/>
          </p:nvPr>
        </p:nvSpPr>
        <p:spPr>
          <a:xfrm>
            <a:off x="1069420" y="9601168"/>
            <a:ext cx="9450252" cy="17443290"/>
          </a:xfrm>
          <a:prstGeom prst="rect">
            <a:avLst/>
          </a:prstGeom>
        </p:spPr>
        <p:txBody>
          <a:bodyPr/>
          <a:lstStyle>
            <a:lvl1pPr>
              <a:defRPr sz="7800"/>
            </a:lvl1pPr>
            <a:lvl2pPr>
              <a:defRPr sz="64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10865005" y="6776884"/>
            <a:ext cx="9453965" cy="2824283"/>
          </a:xfrm>
          <a:prstGeom prst="rect">
            <a:avLst/>
          </a:prstGeom>
        </p:spPr>
        <p:txBody>
          <a:bodyPr anchor="b"/>
          <a:lstStyle>
            <a:lvl1pPr marL="0" indent="0">
              <a:buNone/>
              <a:defRPr sz="7800" b="1"/>
            </a:lvl1pPr>
            <a:lvl2pPr marL="1475965" indent="0">
              <a:buNone/>
              <a:defRPr sz="6400" b="1"/>
            </a:lvl2pPr>
            <a:lvl3pPr marL="2951931" indent="0">
              <a:buNone/>
              <a:defRPr sz="5800" b="1"/>
            </a:lvl3pPr>
            <a:lvl4pPr marL="4427896" indent="0">
              <a:buNone/>
              <a:defRPr sz="5200" b="1"/>
            </a:lvl4pPr>
            <a:lvl5pPr marL="5903862" indent="0">
              <a:buNone/>
              <a:defRPr sz="5200" b="1"/>
            </a:lvl5pPr>
            <a:lvl6pPr marL="7379827" indent="0">
              <a:buNone/>
              <a:defRPr sz="5200" b="1"/>
            </a:lvl6pPr>
            <a:lvl7pPr marL="8855793" indent="0">
              <a:buNone/>
              <a:defRPr sz="5200" b="1"/>
            </a:lvl7pPr>
            <a:lvl8pPr marL="10331758" indent="0">
              <a:buNone/>
              <a:defRPr sz="5200" b="1"/>
            </a:lvl8pPr>
            <a:lvl9pPr marL="11807724" indent="0">
              <a:buNone/>
              <a:defRPr sz="5200" b="1"/>
            </a:lvl9pPr>
          </a:lstStyle>
          <a:p>
            <a:pPr lvl="0"/>
            <a:r>
              <a:rPr lang="en-GB" smtClean="0"/>
              <a:t>Click to edit Master text styles</a:t>
            </a:r>
          </a:p>
        </p:txBody>
      </p:sp>
      <p:sp>
        <p:nvSpPr>
          <p:cNvPr id="6" name="Content Placeholder 5"/>
          <p:cNvSpPr>
            <a:spLocks noGrp="1"/>
          </p:cNvSpPr>
          <p:nvPr>
            <p:ph sz="quarter" idx="4"/>
          </p:nvPr>
        </p:nvSpPr>
        <p:spPr>
          <a:xfrm>
            <a:off x="10865005" y="9601168"/>
            <a:ext cx="9453965" cy="17443290"/>
          </a:xfrm>
          <a:prstGeom prst="rect">
            <a:avLst/>
          </a:prstGeom>
        </p:spPr>
        <p:txBody>
          <a:bodyPr/>
          <a:lstStyle>
            <a:lvl1pPr>
              <a:defRPr sz="7800"/>
            </a:lvl1pPr>
            <a:lvl2pPr>
              <a:defRPr sz="64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a:xfrm>
            <a:off x="1069975"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1236B887-8AAB-4F37-8B98-C276E7327FB1}" type="datetimeFigureOut">
              <a:rPr lang="en-US"/>
              <a:pPr>
                <a:defRPr/>
              </a:pPr>
              <a:t>10/28/2010</a:t>
            </a:fld>
            <a:endParaRPr lang="en-US"/>
          </a:p>
        </p:txBody>
      </p:sp>
      <p:sp>
        <p:nvSpPr>
          <p:cNvPr id="8" name="Footer Placeholder 7"/>
          <p:cNvSpPr>
            <a:spLocks noGrp="1"/>
          </p:cNvSpPr>
          <p:nvPr>
            <p:ph type="ftr" sz="quarter" idx="11"/>
          </p:nvPr>
        </p:nvSpPr>
        <p:spPr>
          <a:xfrm>
            <a:off x="7307263" y="28060650"/>
            <a:ext cx="6773862" cy="1611313"/>
          </a:xfrm>
          <a:prstGeom prst="rect">
            <a:avLst/>
          </a:prstGeom>
        </p:spPr>
        <p:txBody>
          <a:bodyPr/>
          <a:lstStyle>
            <a:lvl1pPr defTabSz="1475965" fontAlgn="auto">
              <a:spcBef>
                <a:spcPts val="0"/>
              </a:spcBef>
              <a:spcAft>
                <a:spcPts val="0"/>
              </a:spcAft>
              <a:defRPr>
                <a:latin typeface="+mn-lt"/>
              </a:defRPr>
            </a:lvl1pPr>
          </a:lstStyle>
          <a:p>
            <a:pPr>
              <a:defRPr/>
            </a:pPr>
            <a:endParaRPr lang="en-US"/>
          </a:p>
        </p:txBody>
      </p:sp>
      <p:sp>
        <p:nvSpPr>
          <p:cNvPr id="9" name="Slide Number Placeholder 8"/>
          <p:cNvSpPr>
            <a:spLocks noGrp="1"/>
          </p:cNvSpPr>
          <p:nvPr>
            <p:ph type="sldNum" sz="quarter" idx="12"/>
          </p:nvPr>
        </p:nvSpPr>
        <p:spPr>
          <a:xfrm>
            <a:off x="15328900"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16D348C4-3513-4E44-8CD7-4EAE056689E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84877" y="4368387"/>
            <a:ext cx="19249549" cy="5045869"/>
          </a:xfrm>
          <a:prstGeom prst="rect">
            <a:avLst/>
          </a:prstGeom>
        </p:spPr>
        <p:txBody>
          <a:bodyPr/>
          <a:lstStyle/>
          <a:p>
            <a:r>
              <a:rPr lang="en-GB" smtClean="0"/>
              <a:t>Click to edit Master title style</a:t>
            </a:r>
            <a:endParaRPr lang="en-US"/>
          </a:p>
        </p:txBody>
      </p:sp>
      <p:sp>
        <p:nvSpPr>
          <p:cNvPr id="3" name="Date Placeholder 2"/>
          <p:cNvSpPr>
            <a:spLocks noGrp="1"/>
          </p:cNvSpPr>
          <p:nvPr>
            <p:ph type="dt" sz="half" idx="10"/>
          </p:nvPr>
        </p:nvSpPr>
        <p:spPr>
          <a:xfrm>
            <a:off x="1069975"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3CE4338E-2FB8-402C-AE9F-98E470D2CAD7}" type="datetimeFigureOut">
              <a:rPr lang="en-US"/>
              <a:pPr>
                <a:defRPr/>
              </a:pPr>
              <a:t>10/28/2010</a:t>
            </a:fld>
            <a:endParaRPr lang="en-US"/>
          </a:p>
        </p:txBody>
      </p:sp>
      <p:sp>
        <p:nvSpPr>
          <p:cNvPr id="4" name="Footer Placeholder 3"/>
          <p:cNvSpPr>
            <a:spLocks noGrp="1"/>
          </p:cNvSpPr>
          <p:nvPr>
            <p:ph type="ftr" sz="quarter" idx="11"/>
          </p:nvPr>
        </p:nvSpPr>
        <p:spPr>
          <a:xfrm>
            <a:off x="7307263" y="28060650"/>
            <a:ext cx="6773862" cy="1611313"/>
          </a:xfrm>
          <a:prstGeom prst="rect">
            <a:avLst/>
          </a:prstGeom>
        </p:spPr>
        <p:txBody>
          <a:bodyPr/>
          <a:lstStyle>
            <a:lvl1pPr defTabSz="1475965" fontAlgn="auto">
              <a:spcBef>
                <a:spcPts val="0"/>
              </a:spcBef>
              <a:spcAft>
                <a:spcPts val="0"/>
              </a:spcAft>
              <a:defRPr>
                <a:latin typeface="+mn-lt"/>
              </a:defRPr>
            </a:lvl1pPr>
          </a:lstStyle>
          <a:p>
            <a:pPr>
              <a:defRPr/>
            </a:pPr>
            <a:endParaRPr lang="en-US"/>
          </a:p>
        </p:txBody>
      </p:sp>
      <p:sp>
        <p:nvSpPr>
          <p:cNvPr id="5" name="Slide Number Placeholder 4"/>
          <p:cNvSpPr>
            <a:spLocks noGrp="1"/>
          </p:cNvSpPr>
          <p:nvPr>
            <p:ph type="sldNum" sz="quarter" idx="12"/>
          </p:nvPr>
        </p:nvSpPr>
        <p:spPr>
          <a:xfrm>
            <a:off x="15328900"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338D2404-E0B5-4C42-835D-695F0F52D52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069975"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706006EC-2033-4CFC-AADF-5CFF2FAB9C70}" type="datetimeFigureOut">
              <a:rPr lang="en-US"/>
              <a:pPr>
                <a:defRPr/>
              </a:pPr>
              <a:t>10/28/2010</a:t>
            </a:fld>
            <a:endParaRPr lang="en-US"/>
          </a:p>
        </p:txBody>
      </p:sp>
      <p:sp>
        <p:nvSpPr>
          <p:cNvPr id="3" name="Footer Placeholder 2"/>
          <p:cNvSpPr>
            <a:spLocks noGrp="1"/>
          </p:cNvSpPr>
          <p:nvPr>
            <p:ph type="ftr" sz="quarter" idx="11"/>
          </p:nvPr>
        </p:nvSpPr>
        <p:spPr>
          <a:xfrm>
            <a:off x="7307263" y="28060650"/>
            <a:ext cx="6773862" cy="1611313"/>
          </a:xfrm>
          <a:prstGeom prst="rect">
            <a:avLst/>
          </a:prstGeom>
        </p:spPr>
        <p:txBody>
          <a:bodyPr/>
          <a:lstStyle>
            <a:lvl1pPr defTabSz="1475965" fontAlgn="auto">
              <a:spcBef>
                <a:spcPts val="0"/>
              </a:spcBef>
              <a:spcAft>
                <a:spcPts val="0"/>
              </a:spcAft>
              <a:defRPr>
                <a:latin typeface="+mn-lt"/>
              </a:defRPr>
            </a:lvl1pPr>
          </a:lstStyle>
          <a:p>
            <a:pPr>
              <a:defRPr/>
            </a:pPr>
            <a:endParaRPr lang="en-US"/>
          </a:p>
        </p:txBody>
      </p:sp>
      <p:sp>
        <p:nvSpPr>
          <p:cNvPr id="4" name="Slide Number Placeholder 3"/>
          <p:cNvSpPr>
            <a:spLocks noGrp="1"/>
          </p:cNvSpPr>
          <p:nvPr>
            <p:ph type="sldNum" sz="quarter" idx="12"/>
          </p:nvPr>
        </p:nvSpPr>
        <p:spPr>
          <a:xfrm>
            <a:off x="15328900"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149520C6-CB02-4469-9B22-B9F3167EBA7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9421" y="1205402"/>
            <a:ext cx="7036632" cy="5129967"/>
          </a:xfrm>
          <a:prstGeom prst="rect">
            <a:avLst/>
          </a:prstGeom>
        </p:spPr>
        <p:txBody>
          <a:bodyPr anchor="b"/>
          <a:lstStyle>
            <a:lvl1pPr algn="l">
              <a:defRPr sz="6400" b="1"/>
            </a:lvl1pPr>
          </a:lstStyle>
          <a:p>
            <a:r>
              <a:rPr lang="en-GB" smtClean="0"/>
              <a:t>Click to edit Master title style</a:t>
            </a:r>
            <a:endParaRPr lang="en-US"/>
          </a:p>
        </p:txBody>
      </p:sp>
      <p:sp>
        <p:nvSpPr>
          <p:cNvPr id="3" name="Content Placeholder 2"/>
          <p:cNvSpPr>
            <a:spLocks noGrp="1"/>
          </p:cNvSpPr>
          <p:nvPr>
            <p:ph idx="1"/>
          </p:nvPr>
        </p:nvSpPr>
        <p:spPr>
          <a:xfrm>
            <a:off x="8362266" y="1205404"/>
            <a:ext cx="11956703" cy="25839056"/>
          </a:xfrm>
          <a:prstGeom prst="rect">
            <a:avLst/>
          </a:prstGeom>
        </p:spPr>
        <p:txBody>
          <a:bodyPr/>
          <a:lstStyle>
            <a:lvl1pPr>
              <a:defRPr sz="10300"/>
            </a:lvl1pPr>
            <a:lvl2pPr>
              <a:defRPr sz="9000"/>
            </a:lvl2pPr>
            <a:lvl3pPr>
              <a:defRPr sz="7800"/>
            </a:lvl3pPr>
            <a:lvl4pPr>
              <a:defRPr sz="6400"/>
            </a:lvl4pPr>
            <a:lvl5pPr>
              <a:defRPr sz="6400"/>
            </a:lvl5pPr>
            <a:lvl6pPr>
              <a:defRPr sz="6400"/>
            </a:lvl6pPr>
            <a:lvl7pPr>
              <a:defRPr sz="6400"/>
            </a:lvl7pPr>
            <a:lvl8pPr>
              <a:defRPr sz="6400"/>
            </a:lvl8pPr>
            <a:lvl9pPr>
              <a:defRPr sz="64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1069421" y="6335371"/>
            <a:ext cx="7036632" cy="20709089"/>
          </a:xfrm>
          <a:prstGeom prst="rect">
            <a:avLst/>
          </a:prstGeom>
        </p:spPr>
        <p:txBody>
          <a:bodyPr/>
          <a:lstStyle>
            <a:lvl1pPr marL="0" indent="0">
              <a:buNone/>
              <a:defRPr sz="4500"/>
            </a:lvl1pPr>
            <a:lvl2pPr marL="1475965" indent="0">
              <a:buNone/>
              <a:defRPr sz="3900"/>
            </a:lvl2pPr>
            <a:lvl3pPr marL="2951931" indent="0">
              <a:buNone/>
              <a:defRPr sz="3300"/>
            </a:lvl3pPr>
            <a:lvl4pPr marL="4427896" indent="0">
              <a:buNone/>
              <a:defRPr sz="2900"/>
            </a:lvl4pPr>
            <a:lvl5pPr marL="5903862" indent="0">
              <a:buNone/>
              <a:defRPr sz="2900"/>
            </a:lvl5pPr>
            <a:lvl6pPr marL="7379827" indent="0">
              <a:buNone/>
              <a:defRPr sz="2900"/>
            </a:lvl6pPr>
            <a:lvl7pPr marL="8855793" indent="0">
              <a:buNone/>
              <a:defRPr sz="2900"/>
            </a:lvl7pPr>
            <a:lvl8pPr marL="10331758" indent="0">
              <a:buNone/>
              <a:defRPr sz="2900"/>
            </a:lvl8pPr>
            <a:lvl9pPr marL="11807724" indent="0">
              <a:buNone/>
              <a:defRPr sz="2900"/>
            </a:lvl9pPr>
          </a:lstStyle>
          <a:p>
            <a:pPr lvl="0"/>
            <a:r>
              <a:rPr lang="en-GB" smtClean="0"/>
              <a:t>Click to edit Master text styles</a:t>
            </a:r>
          </a:p>
        </p:txBody>
      </p:sp>
      <p:sp>
        <p:nvSpPr>
          <p:cNvPr id="5" name="Date Placeholder 4"/>
          <p:cNvSpPr>
            <a:spLocks noGrp="1"/>
          </p:cNvSpPr>
          <p:nvPr>
            <p:ph type="dt" sz="half" idx="10"/>
          </p:nvPr>
        </p:nvSpPr>
        <p:spPr>
          <a:xfrm>
            <a:off x="1069975"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DFFC428E-1439-4F0F-BEB8-90DD117C105C}" type="datetimeFigureOut">
              <a:rPr lang="en-US"/>
              <a:pPr>
                <a:defRPr/>
              </a:pPr>
              <a:t>10/28/2010</a:t>
            </a:fld>
            <a:endParaRPr lang="en-US"/>
          </a:p>
        </p:txBody>
      </p:sp>
      <p:sp>
        <p:nvSpPr>
          <p:cNvPr id="6" name="Footer Placeholder 5"/>
          <p:cNvSpPr>
            <a:spLocks noGrp="1"/>
          </p:cNvSpPr>
          <p:nvPr>
            <p:ph type="ftr" sz="quarter" idx="11"/>
          </p:nvPr>
        </p:nvSpPr>
        <p:spPr>
          <a:xfrm>
            <a:off x="7307263" y="28060650"/>
            <a:ext cx="6773862" cy="1611313"/>
          </a:xfrm>
          <a:prstGeom prst="rect">
            <a:avLst/>
          </a:prstGeom>
        </p:spPr>
        <p:txBody>
          <a:bodyPr/>
          <a:lstStyle>
            <a:lvl1pPr defTabSz="1475965"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15328900"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9E3F83DF-8A53-45CA-83FC-5B54DC65CB1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92274" y="21192650"/>
            <a:ext cx="12833033" cy="2501912"/>
          </a:xfrm>
          <a:prstGeom prst="rect">
            <a:avLst/>
          </a:prstGeom>
        </p:spPr>
        <p:txBody>
          <a:bodyPr anchor="b"/>
          <a:lstStyle>
            <a:lvl1pPr algn="l">
              <a:defRPr sz="6400" b="1"/>
            </a:lvl1pPr>
          </a:lstStyle>
          <a:p>
            <a:r>
              <a:rPr lang="en-GB" smtClean="0"/>
              <a:t>Click to edit Master title style</a:t>
            </a:r>
            <a:endParaRPr lang="en-US"/>
          </a:p>
        </p:txBody>
      </p:sp>
      <p:sp>
        <p:nvSpPr>
          <p:cNvPr id="3" name="Picture Placeholder 2"/>
          <p:cNvSpPr>
            <a:spLocks noGrp="1"/>
          </p:cNvSpPr>
          <p:nvPr>
            <p:ph type="pic" idx="1"/>
          </p:nvPr>
        </p:nvSpPr>
        <p:spPr>
          <a:xfrm>
            <a:off x="4192274" y="2705146"/>
            <a:ext cx="12833033" cy="18165128"/>
          </a:xfrm>
          <a:prstGeom prst="rect">
            <a:avLst/>
          </a:prstGeom>
        </p:spPr>
        <p:txBody>
          <a:bodyPr/>
          <a:lstStyle>
            <a:lvl1pPr marL="0" indent="0">
              <a:buNone/>
              <a:defRPr sz="10300"/>
            </a:lvl1pPr>
            <a:lvl2pPr marL="1475965" indent="0">
              <a:buNone/>
              <a:defRPr sz="9000"/>
            </a:lvl2pPr>
            <a:lvl3pPr marL="2951931" indent="0">
              <a:buNone/>
              <a:defRPr sz="7800"/>
            </a:lvl3pPr>
            <a:lvl4pPr marL="4427896" indent="0">
              <a:buNone/>
              <a:defRPr sz="6400"/>
            </a:lvl4pPr>
            <a:lvl5pPr marL="5903862" indent="0">
              <a:buNone/>
              <a:defRPr sz="6400"/>
            </a:lvl5pPr>
            <a:lvl6pPr marL="7379827" indent="0">
              <a:buNone/>
              <a:defRPr sz="6400"/>
            </a:lvl6pPr>
            <a:lvl7pPr marL="8855793" indent="0">
              <a:buNone/>
              <a:defRPr sz="6400"/>
            </a:lvl7pPr>
            <a:lvl8pPr marL="10331758" indent="0">
              <a:buNone/>
              <a:defRPr sz="6400"/>
            </a:lvl8pPr>
            <a:lvl9pPr marL="11807724" indent="0">
              <a:buNone/>
              <a:defRPr sz="6400"/>
            </a:lvl9pPr>
          </a:lstStyle>
          <a:p>
            <a:pPr lvl="0"/>
            <a:endParaRPr lang="en-US" noProof="0"/>
          </a:p>
        </p:txBody>
      </p:sp>
      <p:sp>
        <p:nvSpPr>
          <p:cNvPr id="4" name="Text Placeholder 3"/>
          <p:cNvSpPr>
            <a:spLocks noGrp="1"/>
          </p:cNvSpPr>
          <p:nvPr>
            <p:ph type="body" sz="half" idx="2"/>
          </p:nvPr>
        </p:nvSpPr>
        <p:spPr>
          <a:xfrm>
            <a:off x="4192274" y="23694562"/>
            <a:ext cx="12833033" cy="3553130"/>
          </a:xfrm>
          <a:prstGeom prst="rect">
            <a:avLst/>
          </a:prstGeom>
        </p:spPr>
        <p:txBody>
          <a:bodyPr/>
          <a:lstStyle>
            <a:lvl1pPr marL="0" indent="0">
              <a:buNone/>
              <a:defRPr sz="4500"/>
            </a:lvl1pPr>
            <a:lvl2pPr marL="1475965" indent="0">
              <a:buNone/>
              <a:defRPr sz="3900"/>
            </a:lvl2pPr>
            <a:lvl3pPr marL="2951931" indent="0">
              <a:buNone/>
              <a:defRPr sz="3300"/>
            </a:lvl3pPr>
            <a:lvl4pPr marL="4427896" indent="0">
              <a:buNone/>
              <a:defRPr sz="2900"/>
            </a:lvl4pPr>
            <a:lvl5pPr marL="5903862" indent="0">
              <a:buNone/>
              <a:defRPr sz="2900"/>
            </a:lvl5pPr>
            <a:lvl6pPr marL="7379827" indent="0">
              <a:buNone/>
              <a:defRPr sz="2900"/>
            </a:lvl6pPr>
            <a:lvl7pPr marL="8855793" indent="0">
              <a:buNone/>
              <a:defRPr sz="2900"/>
            </a:lvl7pPr>
            <a:lvl8pPr marL="10331758" indent="0">
              <a:buNone/>
              <a:defRPr sz="2900"/>
            </a:lvl8pPr>
            <a:lvl9pPr marL="11807724" indent="0">
              <a:buNone/>
              <a:defRPr sz="2900"/>
            </a:lvl9pPr>
          </a:lstStyle>
          <a:p>
            <a:pPr lvl="0"/>
            <a:r>
              <a:rPr lang="en-GB" smtClean="0"/>
              <a:t>Click to edit Master text styles</a:t>
            </a:r>
          </a:p>
        </p:txBody>
      </p:sp>
      <p:sp>
        <p:nvSpPr>
          <p:cNvPr id="5" name="Date Placeholder 4"/>
          <p:cNvSpPr>
            <a:spLocks noGrp="1"/>
          </p:cNvSpPr>
          <p:nvPr>
            <p:ph type="dt" sz="half" idx="10"/>
          </p:nvPr>
        </p:nvSpPr>
        <p:spPr>
          <a:xfrm>
            <a:off x="1069975"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B1FEEE01-659C-457A-9E8E-0F111CC88428}" type="datetimeFigureOut">
              <a:rPr lang="en-US"/>
              <a:pPr>
                <a:defRPr/>
              </a:pPr>
              <a:t>10/28/2010</a:t>
            </a:fld>
            <a:endParaRPr lang="en-US"/>
          </a:p>
        </p:txBody>
      </p:sp>
      <p:sp>
        <p:nvSpPr>
          <p:cNvPr id="6" name="Footer Placeholder 5"/>
          <p:cNvSpPr>
            <a:spLocks noGrp="1"/>
          </p:cNvSpPr>
          <p:nvPr>
            <p:ph type="ftr" sz="quarter" idx="11"/>
          </p:nvPr>
        </p:nvSpPr>
        <p:spPr>
          <a:xfrm>
            <a:off x="7307263" y="28060650"/>
            <a:ext cx="6773862" cy="1611313"/>
          </a:xfrm>
          <a:prstGeom prst="rect">
            <a:avLst/>
          </a:prstGeom>
        </p:spPr>
        <p:txBody>
          <a:bodyPr/>
          <a:lstStyle>
            <a:lvl1pPr defTabSz="1475965"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15328900"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C5EE6867-01C6-4747-A8BC-71F527F8CC2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18" Type="http://schemas.openxmlformats.org/officeDocument/2006/relationships/image" Target="../media/image6.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wmf"/><Relationship Id="rId2" Type="http://schemas.openxmlformats.org/officeDocument/2006/relationships/slideLayout" Target="../slideLayouts/slideLayout2.xml"/><Relationship Id="rId16" Type="http://schemas.openxmlformats.org/officeDocument/2006/relationships/image" Target="../media/image4.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wmf"/><Relationship Id="rId10" Type="http://schemas.openxmlformats.org/officeDocument/2006/relationships/slideLayout" Target="../slideLayouts/slideLayout10.xml"/><Relationship Id="rId19" Type="http://schemas.openxmlformats.org/officeDocument/2006/relationships/image" Target="../media/image7.w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6" descr="FULLCOLOUR_LIGHTBACKGROUND.wmf"/>
          <p:cNvPicPr>
            <a:picLocks noChangeAspect="1"/>
          </p:cNvPicPr>
          <p:nvPr userDrawn="1"/>
        </p:nvPicPr>
        <p:blipFill>
          <a:blip r:embed="rId13"/>
          <a:srcRect/>
          <a:stretch>
            <a:fillRect/>
          </a:stretch>
        </p:blipFill>
        <p:spPr bwMode="auto">
          <a:xfrm>
            <a:off x="774700" y="627063"/>
            <a:ext cx="3687763" cy="2717800"/>
          </a:xfrm>
          <a:prstGeom prst="rect">
            <a:avLst/>
          </a:prstGeom>
          <a:noFill/>
          <a:ln w="9525">
            <a:noFill/>
            <a:miter lim="800000"/>
            <a:headEnd/>
            <a:tailEnd/>
          </a:ln>
        </p:spPr>
      </p:pic>
      <p:pic>
        <p:nvPicPr>
          <p:cNvPr id="1027" name="Picture 7" descr="ImpactLogo.wmf"/>
          <p:cNvPicPr>
            <a:picLocks noChangeAspect="1"/>
          </p:cNvPicPr>
          <p:nvPr userDrawn="1"/>
        </p:nvPicPr>
        <p:blipFill>
          <a:blip r:embed="rId14"/>
          <a:srcRect/>
          <a:stretch>
            <a:fillRect/>
          </a:stretch>
        </p:blipFill>
        <p:spPr bwMode="auto">
          <a:xfrm>
            <a:off x="12185650" y="627063"/>
            <a:ext cx="8321675" cy="2717800"/>
          </a:xfrm>
          <a:prstGeom prst="rect">
            <a:avLst/>
          </a:prstGeom>
          <a:noFill/>
          <a:ln w="9525">
            <a:noFill/>
            <a:miter lim="800000"/>
            <a:headEnd/>
            <a:tailEnd/>
          </a:ln>
        </p:spPr>
      </p:pic>
      <p:pic>
        <p:nvPicPr>
          <p:cNvPr id="1028" name="Picture 8" descr="DeptEL Logo.wmf"/>
          <p:cNvPicPr>
            <a:picLocks noChangeAspect="1"/>
          </p:cNvPicPr>
          <p:nvPr userDrawn="1"/>
        </p:nvPicPr>
        <p:blipFill>
          <a:blip r:embed="rId15"/>
          <a:srcRect/>
          <a:stretch>
            <a:fillRect/>
          </a:stretch>
        </p:blipFill>
        <p:spPr bwMode="auto">
          <a:xfrm>
            <a:off x="7805738" y="28419425"/>
            <a:ext cx="3159125" cy="1217613"/>
          </a:xfrm>
          <a:prstGeom prst="rect">
            <a:avLst/>
          </a:prstGeom>
          <a:noFill/>
          <a:ln w="9525">
            <a:noFill/>
            <a:miter lim="800000"/>
            <a:headEnd/>
            <a:tailEnd/>
          </a:ln>
        </p:spPr>
      </p:pic>
      <p:pic>
        <p:nvPicPr>
          <p:cNvPr id="1029" name="Picture 9" descr="ESRC logo.wmf"/>
          <p:cNvPicPr>
            <a:picLocks noChangeAspect="1"/>
          </p:cNvPicPr>
          <p:nvPr userDrawn="1"/>
        </p:nvPicPr>
        <p:blipFill>
          <a:blip r:embed="rId16"/>
          <a:srcRect/>
          <a:stretch>
            <a:fillRect/>
          </a:stretch>
        </p:blipFill>
        <p:spPr bwMode="auto">
          <a:xfrm>
            <a:off x="774700" y="28397200"/>
            <a:ext cx="1485900" cy="1239838"/>
          </a:xfrm>
          <a:prstGeom prst="rect">
            <a:avLst/>
          </a:prstGeom>
          <a:noFill/>
          <a:ln w="9525">
            <a:noFill/>
            <a:miter lim="800000"/>
            <a:headEnd/>
            <a:tailEnd/>
          </a:ln>
        </p:spPr>
      </p:pic>
      <p:pic>
        <p:nvPicPr>
          <p:cNvPr id="1030" name="Picture 10" descr="HEFCE logo.wmf"/>
          <p:cNvPicPr>
            <a:picLocks noChangeAspect="1"/>
          </p:cNvPicPr>
          <p:nvPr userDrawn="1"/>
        </p:nvPicPr>
        <p:blipFill>
          <a:blip r:embed="rId17"/>
          <a:srcRect/>
          <a:stretch>
            <a:fillRect/>
          </a:stretch>
        </p:blipFill>
        <p:spPr bwMode="auto">
          <a:xfrm>
            <a:off x="11906250" y="28419425"/>
            <a:ext cx="3387725" cy="1139825"/>
          </a:xfrm>
          <a:prstGeom prst="rect">
            <a:avLst/>
          </a:prstGeom>
          <a:noFill/>
          <a:ln w="9525">
            <a:noFill/>
            <a:miter lim="800000"/>
            <a:headEnd/>
            <a:tailEnd/>
          </a:ln>
        </p:spPr>
      </p:pic>
      <p:pic>
        <p:nvPicPr>
          <p:cNvPr id="1031" name="Picture 11" descr="HEFCW logo.wmf"/>
          <p:cNvPicPr>
            <a:picLocks noChangeAspect="1"/>
          </p:cNvPicPr>
          <p:nvPr userDrawn="1"/>
        </p:nvPicPr>
        <p:blipFill>
          <a:blip r:embed="rId18"/>
          <a:srcRect/>
          <a:stretch>
            <a:fillRect/>
          </a:stretch>
        </p:blipFill>
        <p:spPr bwMode="auto">
          <a:xfrm>
            <a:off x="16229013" y="28567063"/>
            <a:ext cx="4297362" cy="793750"/>
          </a:xfrm>
          <a:prstGeom prst="rect">
            <a:avLst/>
          </a:prstGeom>
          <a:noFill/>
          <a:ln w="9525">
            <a:noFill/>
            <a:miter lim="800000"/>
            <a:headEnd/>
            <a:tailEnd/>
          </a:ln>
        </p:spPr>
      </p:pic>
      <p:pic>
        <p:nvPicPr>
          <p:cNvPr id="1032" name="Picture 12" descr="SFC Logo.wmf"/>
          <p:cNvPicPr>
            <a:picLocks noChangeAspect="1"/>
          </p:cNvPicPr>
          <p:nvPr userDrawn="1"/>
        </p:nvPicPr>
        <p:blipFill>
          <a:blip r:embed="rId19"/>
          <a:srcRect/>
          <a:stretch>
            <a:fillRect/>
          </a:stretch>
        </p:blipFill>
        <p:spPr bwMode="auto">
          <a:xfrm>
            <a:off x="3233738" y="28398788"/>
            <a:ext cx="3517900" cy="12382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0" r:id="rId1"/>
    <p:sldLayoutId id="2147483659"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defTabSz="1474788" rtl="0" fontAlgn="base">
        <a:spcBef>
          <a:spcPct val="0"/>
        </a:spcBef>
        <a:spcAft>
          <a:spcPct val="0"/>
        </a:spcAft>
        <a:defRPr sz="6000" kern="1200">
          <a:solidFill>
            <a:schemeClr val="tx1"/>
          </a:solidFill>
          <a:latin typeface="Arial Bold"/>
          <a:ea typeface="Arial Bold"/>
          <a:cs typeface="Arial Bold"/>
        </a:defRPr>
      </a:lvl1pPr>
      <a:lvl2pPr algn="ctr" defTabSz="1474788" rtl="0" fontAlgn="base">
        <a:spcBef>
          <a:spcPct val="0"/>
        </a:spcBef>
        <a:spcAft>
          <a:spcPct val="0"/>
        </a:spcAft>
        <a:defRPr sz="6000">
          <a:solidFill>
            <a:schemeClr val="tx1"/>
          </a:solidFill>
          <a:latin typeface="Arial Bold"/>
          <a:ea typeface="Arial Bold"/>
          <a:cs typeface="Arial Bold"/>
        </a:defRPr>
      </a:lvl2pPr>
      <a:lvl3pPr algn="ctr" defTabSz="1474788" rtl="0" fontAlgn="base">
        <a:spcBef>
          <a:spcPct val="0"/>
        </a:spcBef>
        <a:spcAft>
          <a:spcPct val="0"/>
        </a:spcAft>
        <a:defRPr sz="6000">
          <a:solidFill>
            <a:schemeClr val="tx1"/>
          </a:solidFill>
          <a:latin typeface="Arial Bold"/>
          <a:ea typeface="Arial Bold"/>
          <a:cs typeface="Arial Bold"/>
        </a:defRPr>
      </a:lvl3pPr>
      <a:lvl4pPr algn="ctr" defTabSz="1474788" rtl="0" fontAlgn="base">
        <a:spcBef>
          <a:spcPct val="0"/>
        </a:spcBef>
        <a:spcAft>
          <a:spcPct val="0"/>
        </a:spcAft>
        <a:defRPr sz="6000">
          <a:solidFill>
            <a:schemeClr val="tx1"/>
          </a:solidFill>
          <a:latin typeface="Arial Bold"/>
          <a:ea typeface="Arial Bold"/>
          <a:cs typeface="Arial Bold"/>
        </a:defRPr>
      </a:lvl4pPr>
      <a:lvl5pPr algn="ctr" defTabSz="1474788" rtl="0" fontAlgn="base">
        <a:spcBef>
          <a:spcPct val="0"/>
        </a:spcBef>
        <a:spcAft>
          <a:spcPct val="0"/>
        </a:spcAft>
        <a:defRPr sz="6000">
          <a:solidFill>
            <a:schemeClr val="tx1"/>
          </a:solidFill>
          <a:latin typeface="Arial Bold"/>
          <a:ea typeface="Arial Bold"/>
          <a:cs typeface="Arial Bold"/>
        </a:defRPr>
      </a:lvl5pPr>
      <a:lvl6pPr marL="457200" algn="ctr" defTabSz="1474788" rtl="0" fontAlgn="base">
        <a:spcBef>
          <a:spcPct val="0"/>
        </a:spcBef>
        <a:spcAft>
          <a:spcPct val="0"/>
        </a:spcAft>
        <a:defRPr sz="6000">
          <a:solidFill>
            <a:schemeClr val="tx1"/>
          </a:solidFill>
          <a:latin typeface="Arial Bold"/>
          <a:ea typeface="Arial Bold"/>
          <a:cs typeface="Arial Bold"/>
        </a:defRPr>
      </a:lvl6pPr>
      <a:lvl7pPr marL="914400" algn="ctr" defTabSz="1474788" rtl="0" fontAlgn="base">
        <a:spcBef>
          <a:spcPct val="0"/>
        </a:spcBef>
        <a:spcAft>
          <a:spcPct val="0"/>
        </a:spcAft>
        <a:defRPr sz="6000">
          <a:solidFill>
            <a:schemeClr val="tx1"/>
          </a:solidFill>
          <a:latin typeface="Arial Bold"/>
          <a:ea typeface="Arial Bold"/>
          <a:cs typeface="Arial Bold"/>
        </a:defRPr>
      </a:lvl7pPr>
      <a:lvl8pPr marL="1371600" algn="ctr" defTabSz="1474788" rtl="0" fontAlgn="base">
        <a:spcBef>
          <a:spcPct val="0"/>
        </a:spcBef>
        <a:spcAft>
          <a:spcPct val="0"/>
        </a:spcAft>
        <a:defRPr sz="6000">
          <a:solidFill>
            <a:schemeClr val="tx1"/>
          </a:solidFill>
          <a:latin typeface="Arial Bold"/>
          <a:ea typeface="Arial Bold"/>
          <a:cs typeface="Arial Bold"/>
        </a:defRPr>
      </a:lvl8pPr>
      <a:lvl9pPr marL="1828800" algn="ctr" defTabSz="1474788" rtl="0" fontAlgn="base">
        <a:spcBef>
          <a:spcPct val="0"/>
        </a:spcBef>
        <a:spcAft>
          <a:spcPct val="0"/>
        </a:spcAft>
        <a:defRPr sz="6000">
          <a:solidFill>
            <a:schemeClr val="tx1"/>
          </a:solidFill>
          <a:latin typeface="Arial Bold"/>
          <a:ea typeface="Arial Bold"/>
          <a:cs typeface="Arial Bold"/>
        </a:defRPr>
      </a:lvl9pPr>
    </p:titleStyle>
    <p:bodyStyle>
      <a:lvl1pPr marL="1106488" indent="-1106488" algn="l" defTabSz="1474788" rtl="0" fontAlgn="base">
        <a:spcBef>
          <a:spcPct val="20000"/>
        </a:spcBef>
        <a:spcAft>
          <a:spcPct val="0"/>
        </a:spcAft>
        <a:buFont typeface="Arial" charset="0"/>
        <a:buChar char="•"/>
        <a:defRPr sz="2400" kern="1200">
          <a:solidFill>
            <a:schemeClr val="tx1"/>
          </a:solidFill>
          <a:latin typeface="Arial"/>
          <a:ea typeface="+mn-ea"/>
          <a:cs typeface="Arial"/>
        </a:defRPr>
      </a:lvl1pPr>
      <a:lvl2pPr marL="2397125" indent="-922338" algn="l" defTabSz="1474788" rtl="0" fontAlgn="base">
        <a:spcBef>
          <a:spcPct val="20000"/>
        </a:spcBef>
        <a:spcAft>
          <a:spcPct val="0"/>
        </a:spcAft>
        <a:buFont typeface="Arial" charset="0"/>
        <a:buChar char="–"/>
        <a:defRPr sz="2400" kern="1200">
          <a:solidFill>
            <a:schemeClr val="tx1"/>
          </a:solidFill>
          <a:latin typeface="Arial"/>
          <a:ea typeface="+mn-ea"/>
          <a:cs typeface="Arial"/>
        </a:defRPr>
      </a:lvl2pPr>
      <a:lvl3pPr marL="3689350" indent="-736600" algn="l" defTabSz="1474788" rtl="0" fontAlgn="base">
        <a:spcBef>
          <a:spcPct val="20000"/>
        </a:spcBef>
        <a:spcAft>
          <a:spcPct val="0"/>
        </a:spcAft>
        <a:buFont typeface="Arial" charset="0"/>
        <a:buChar char="•"/>
        <a:defRPr sz="2400" kern="1200">
          <a:solidFill>
            <a:schemeClr val="tx1"/>
          </a:solidFill>
          <a:latin typeface="Arial"/>
          <a:ea typeface="+mn-ea"/>
          <a:cs typeface="Arial"/>
        </a:defRPr>
      </a:lvl3pPr>
      <a:lvl4pPr marL="5165725" indent="-736600" algn="l" defTabSz="1474788" rtl="0" fontAlgn="base">
        <a:spcBef>
          <a:spcPct val="20000"/>
        </a:spcBef>
        <a:spcAft>
          <a:spcPct val="0"/>
        </a:spcAft>
        <a:buFont typeface="Arial" charset="0"/>
        <a:buChar char="–"/>
        <a:defRPr sz="2400" kern="1200">
          <a:solidFill>
            <a:schemeClr val="tx1"/>
          </a:solidFill>
          <a:latin typeface="Arial"/>
          <a:ea typeface="+mn-ea"/>
          <a:cs typeface="Arial"/>
        </a:defRPr>
      </a:lvl4pPr>
      <a:lvl5pPr marL="6640513" indent="-736600" algn="l" defTabSz="1474788" rtl="0" fontAlgn="base">
        <a:spcBef>
          <a:spcPct val="20000"/>
        </a:spcBef>
        <a:spcAft>
          <a:spcPct val="0"/>
        </a:spcAft>
        <a:buFont typeface="Arial" charset="0"/>
        <a:buChar char="»"/>
        <a:defRPr sz="2400" kern="1200">
          <a:solidFill>
            <a:schemeClr val="tx1"/>
          </a:solidFill>
          <a:latin typeface="Arial"/>
          <a:ea typeface="+mn-ea"/>
          <a:cs typeface="Arial"/>
        </a:defRPr>
      </a:lvl5pPr>
      <a:lvl6pPr marL="8117810" indent="-737982" algn="l" defTabSz="1475965" rtl="0" eaLnBrk="1" latinLnBrk="0" hangingPunct="1">
        <a:spcBef>
          <a:spcPct val="20000"/>
        </a:spcBef>
        <a:buFont typeface="Arial"/>
        <a:buChar char="•"/>
        <a:defRPr sz="6400" kern="1200">
          <a:solidFill>
            <a:schemeClr val="tx1"/>
          </a:solidFill>
          <a:latin typeface="+mn-lt"/>
          <a:ea typeface="+mn-ea"/>
          <a:cs typeface="+mn-cs"/>
        </a:defRPr>
      </a:lvl6pPr>
      <a:lvl7pPr marL="9593775" indent="-737982" algn="l" defTabSz="1475965" rtl="0" eaLnBrk="1" latinLnBrk="0" hangingPunct="1">
        <a:spcBef>
          <a:spcPct val="20000"/>
        </a:spcBef>
        <a:buFont typeface="Arial"/>
        <a:buChar char="•"/>
        <a:defRPr sz="6400" kern="1200">
          <a:solidFill>
            <a:schemeClr val="tx1"/>
          </a:solidFill>
          <a:latin typeface="+mn-lt"/>
          <a:ea typeface="+mn-ea"/>
          <a:cs typeface="+mn-cs"/>
        </a:defRPr>
      </a:lvl7pPr>
      <a:lvl8pPr marL="11069741" indent="-737982" algn="l" defTabSz="1475965" rtl="0" eaLnBrk="1" latinLnBrk="0" hangingPunct="1">
        <a:spcBef>
          <a:spcPct val="20000"/>
        </a:spcBef>
        <a:buFont typeface="Arial"/>
        <a:buChar char="•"/>
        <a:defRPr sz="6400" kern="1200">
          <a:solidFill>
            <a:schemeClr val="tx1"/>
          </a:solidFill>
          <a:latin typeface="+mn-lt"/>
          <a:ea typeface="+mn-ea"/>
          <a:cs typeface="+mn-cs"/>
        </a:defRPr>
      </a:lvl8pPr>
      <a:lvl9pPr marL="12545706" indent="-737982" algn="l" defTabSz="1475965" rtl="0" eaLnBrk="1" latinLnBrk="0" hangingPunct="1">
        <a:spcBef>
          <a:spcPct val="20000"/>
        </a:spcBef>
        <a:buFont typeface="Arial"/>
        <a:buChar char="•"/>
        <a:defRPr sz="6400" kern="1200">
          <a:solidFill>
            <a:schemeClr val="tx1"/>
          </a:solidFill>
          <a:latin typeface="+mn-lt"/>
          <a:ea typeface="+mn-ea"/>
          <a:cs typeface="+mn-cs"/>
        </a:defRPr>
      </a:lvl9pPr>
    </p:bodyStyle>
    <p:otherStyle>
      <a:defPPr>
        <a:defRPr lang="en-US"/>
      </a:defPPr>
      <a:lvl1pPr marL="0" algn="l" defTabSz="1475965" rtl="0" eaLnBrk="1" latinLnBrk="0" hangingPunct="1">
        <a:defRPr sz="5800" kern="1200">
          <a:solidFill>
            <a:schemeClr val="tx1"/>
          </a:solidFill>
          <a:latin typeface="+mn-lt"/>
          <a:ea typeface="+mn-ea"/>
          <a:cs typeface="+mn-cs"/>
        </a:defRPr>
      </a:lvl1pPr>
      <a:lvl2pPr marL="1475965" algn="l" defTabSz="1475965" rtl="0" eaLnBrk="1" latinLnBrk="0" hangingPunct="1">
        <a:defRPr sz="5800" kern="1200">
          <a:solidFill>
            <a:schemeClr val="tx1"/>
          </a:solidFill>
          <a:latin typeface="+mn-lt"/>
          <a:ea typeface="+mn-ea"/>
          <a:cs typeface="+mn-cs"/>
        </a:defRPr>
      </a:lvl2pPr>
      <a:lvl3pPr marL="2951931" algn="l" defTabSz="1475965" rtl="0" eaLnBrk="1" latinLnBrk="0" hangingPunct="1">
        <a:defRPr sz="5800" kern="1200">
          <a:solidFill>
            <a:schemeClr val="tx1"/>
          </a:solidFill>
          <a:latin typeface="+mn-lt"/>
          <a:ea typeface="+mn-ea"/>
          <a:cs typeface="+mn-cs"/>
        </a:defRPr>
      </a:lvl3pPr>
      <a:lvl4pPr marL="4427896" algn="l" defTabSz="1475965" rtl="0" eaLnBrk="1" latinLnBrk="0" hangingPunct="1">
        <a:defRPr sz="5800" kern="1200">
          <a:solidFill>
            <a:schemeClr val="tx1"/>
          </a:solidFill>
          <a:latin typeface="+mn-lt"/>
          <a:ea typeface="+mn-ea"/>
          <a:cs typeface="+mn-cs"/>
        </a:defRPr>
      </a:lvl4pPr>
      <a:lvl5pPr marL="5903862" algn="l" defTabSz="1475965" rtl="0" eaLnBrk="1" latinLnBrk="0" hangingPunct="1">
        <a:defRPr sz="5800" kern="1200">
          <a:solidFill>
            <a:schemeClr val="tx1"/>
          </a:solidFill>
          <a:latin typeface="+mn-lt"/>
          <a:ea typeface="+mn-ea"/>
          <a:cs typeface="+mn-cs"/>
        </a:defRPr>
      </a:lvl5pPr>
      <a:lvl6pPr marL="7379827" algn="l" defTabSz="1475965" rtl="0" eaLnBrk="1" latinLnBrk="0" hangingPunct="1">
        <a:defRPr sz="5800" kern="1200">
          <a:solidFill>
            <a:schemeClr val="tx1"/>
          </a:solidFill>
          <a:latin typeface="+mn-lt"/>
          <a:ea typeface="+mn-ea"/>
          <a:cs typeface="+mn-cs"/>
        </a:defRPr>
      </a:lvl6pPr>
      <a:lvl7pPr marL="8855793" algn="l" defTabSz="1475965" rtl="0" eaLnBrk="1" latinLnBrk="0" hangingPunct="1">
        <a:defRPr sz="5800" kern="1200">
          <a:solidFill>
            <a:schemeClr val="tx1"/>
          </a:solidFill>
          <a:latin typeface="+mn-lt"/>
          <a:ea typeface="+mn-ea"/>
          <a:cs typeface="+mn-cs"/>
        </a:defRPr>
      </a:lvl7pPr>
      <a:lvl8pPr marL="10331758" algn="l" defTabSz="1475965" rtl="0" eaLnBrk="1" latinLnBrk="0" hangingPunct="1">
        <a:defRPr sz="5800" kern="1200">
          <a:solidFill>
            <a:schemeClr val="tx1"/>
          </a:solidFill>
          <a:latin typeface="+mn-lt"/>
          <a:ea typeface="+mn-ea"/>
          <a:cs typeface="+mn-cs"/>
        </a:defRPr>
      </a:lvl8pPr>
      <a:lvl9pPr marL="11807724" algn="l" defTabSz="1475965"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5" descr="UK Regions and R&amp;D Intensity of Universities - with names of regions.jpg"/>
          <p:cNvPicPr>
            <a:picLocks noChangeAspect="1"/>
          </p:cNvPicPr>
          <p:nvPr/>
        </p:nvPicPr>
        <p:blipFill>
          <a:blip r:embed="rId2"/>
          <a:srcRect/>
          <a:stretch>
            <a:fillRect/>
          </a:stretch>
        </p:blipFill>
        <p:spPr bwMode="auto">
          <a:xfrm>
            <a:off x="1717675" y="12939713"/>
            <a:ext cx="8315325" cy="9150350"/>
          </a:xfrm>
          <a:prstGeom prst="rect">
            <a:avLst/>
          </a:prstGeom>
          <a:noFill/>
          <a:ln w="9525">
            <a:noFill/>
            <a:miter lim="800000"/>
            <a:headEnd/>
            <a:tailEnd/>
          </a:ln>
        </p:spPr>
      </p:pic>
      <p:pic>
        <p:nvPicPr>
          <p:cNvPr id="13314" name="Picture 4" descr="ALL cohesive subgroup - 6-core with labels.bmp"/>
          <p:cNvPicPr>
            <a:picLocks noChangeAspect="1"/>
          </p:cNvPicPr>
          <p:nvPr/>
        </p:nvPicPr>
        <p:blipFill>
          <a:blip r:embed="rId3"/>
          <a:srcRect/>
          <a:stretch>
            <a:fillRect/>
          </a:stretch>
        </p:blipFill>
        <p:spPr bwMode="auto">
          <a:xfrm>
            <a:off x="9745663" y="11869738"/>
            <a:ext cx="10683875" cy="6008687"/>
          </a:xfrm>
          <a:prstGeom prst="rect">
            <a:avLst/>
          </a:prstGeom>
          <a:noFill/>
          <a:ln w="9525">
            <a:noFill/>
            <a:miter lim="800000"/>
            <a:headEnd/>
            <a:tailEnd/>
          </a:ln>
        </p:spPr>
      </p:pic>
      <p:sp>
        <p:nvSpPr>
          <p:cNvPr id="2" name="Title 1"/>
          <p:cNvSpPr>
            <a:spLocks noGrp="1"/>
          </p:cNvSpPr>
          <p:nvPr>
            <p:ph type="ctrTitle"/>
          </p:nvPr>
        </p:nvSpPr>
        <p:spPr>
          <a:xfrm>
            <a:off x="1082675" y="4002088"/>
            <a:ext cx="19081750" cy="1989137"/>
          </a:xfrm>
        </p:spPr>
        <p:txBody>
          <a:bodyPr>
            <a:normAutofit fontScale="90000"/>
          </a:bodyPr>
          <a:lstStyle/>
          <a:p>
            <a:pPr defTabSz="1475965" fontAlgn="auto">
              <a:spcAft>
                <a:spcPts val="0"/>
              </a:spcAft>
              <a:defRPr/>
            </a:pPr>
            <a:r>
              <a:rPr lang="en-GB" b="1" dirty="0" smtClean="0">
                <a:ea typeface="+mj-ea"/>
              </a:rPr>
              <a:t>University Knowledge and its Impact on Competitiveness</a:t>
            </a:r>
            <a:br>
              <a:rPr lang="en-GB" b="1" dirty="0" smtClean="0">
                <a:ea typeface="+mj-ea"/>
              </a:rPr>
            </a:br>
            <a:r>
              <a:rPr lang="en-GB" sz="2000" b="1" dirty="0" smtClean="0">
                <a:ea typeface="+mj-ea"/>
              </a:rPr>
              <a:t/>
            </a:r>
            <a:br>
              <a:rPr lang="en-GB" sz="2000" b="1" dirty="0" smtClean="0">
                <a:ea typeface="+mj-ea"/>
              </a:rPr>
            </a:br>
            <a:r>
              <a:rPr lang="en-GB" sz="2700" b="1" dirty="0" smtClean="0">
                <a:ea typeface="+mj-ea"/>
              </a:rPr>
              <a:t>Robert Huggins and Daniel Prokop</a:t>
            </a:r>
            <a:br>
              <a:rPr lang="en-GB" sz="2700" b="1" dirty="0" smtClean="0">
                <a:ea typeface="+mj-ea"/>
              </a:rPr>
            </a:br>
            <a:r>
              <a:rPr lang="en-GB" sz="2700" i="1" dirty="0" smtClean="0">
                <a:ea typeface="+mj-ea"/>
              </a:rPr>
              <a:t>Centre for International Competitiveness, UWIC, Cardiff</a:t>
            </a:r>
            <a:endParaRPr lang="en-US" i="1" dirty="0">
              <a:ea typeface="+mj-ea"/>
            </a:endParaRPr>
          </a:p>
        </p:txBody>
      </p:sp>
      <p:sp>
        <p:nvSpPr>
          <p:cNvPr id="3" name="Subtitle 2"/>
          <p:cNvSpPr>
            <a:spLocks noGrp="1"/>
          </p:cNvSpPr>
          <p:nvPr>
            <p:ph type="subTitle" idx="1"/>
          </p:nvPr>
        </p:nvSpPr>
        <p:spPr>
          <a:xfrm>
            <a:off x="1081088" y="6808788"/>
            <a:ext cx="9074150" cy="6113462"/>
          </a:xfrm>
        </p:spPr>
        <p:txBody>
          <a:bodyPr>
            <a:normAutofit fontScale="85000" lnSpcReduction="20000"/>
          </a:bodyPr>
          <a:lstStyle/>
          <a:p>
            <a:pPr defTabSz="1475965" fontAlgn="auto">
              <a:spcAft>
                <a:spcPts val="0"/>
              </a:spcAft>
              <a:buFont typeface="Arial"/>
              <a:buNone/>
              <a:defRPr/>
            </a:pPr>
            <a:r>
              <a:rPr lang="en-US" dirty="0" smtClean="0">
                <a:solidFill>
                  <a:schemeClr val="tx1"/>
                </a:solidFill>
                <a:latin typeface="Arial Bold"/>
                <a:cs typeface="Arial Bold"/>
              </a:rPr>
              <a:t>Introduction</a:t>
            </a:r>
          </a:p>
          <a:p>
            <a:pPr defTabSz="1475965" fontAlgn="auto">
              <a:spcAft>
                <a:spcPts val="0"/>
              </a:spcAft>
              <a:buFont typeface="Arial"/>
              <a:buNone/>
              <a:defRPr/>
            </a:pPr>
            <a:endParaRPr lang="en-US" dirty="0" smtClean="0">
              <a:solidFill>
                <a:schemeClr val="tx1"/>
              </a:solidFill>
              <a:latin typeface="Arial Bold"/>
              <a:cs typeface="Arial Bold"/>
            </a:endParaRPr>
          </a:p>
          <a:p>
            <a:pPr algn="just" defTabSz="1475965" fontAlgn="auto">
              <a:spcAft>
                <a:spcPts val="0"/>
              </a:spcAft>
              <a:buFont typeface="Arial"/>
              <a:buNone/>
              <a:defRPr/>
            </a:pPr>
            <a:r>
              <a:rPr lang="en-GB" dirty="0" smtClean="0">
                <a:solidFill>
                  <a:schemeClr val="tx1"/>
                </a:solidFill>
              </a:rPr>
              <a:t>This poster presents some of the outputs of the research project on the knowledge of higher education institutions. The key outputs of this research are categorised into themes concerning knowledge networks and distance, and competitiveness.</a:t>
            </a:r>
            <a:endParaRPr lang="en-US" dirty="0" smtClean="0">
              <a:solidFill>
                <a:schemeClr val="tx1"/>
              </a:solidFill>
              <a:latin typeface="Arial Bold"/>
              <a:cs typeface="Arial Bold"/>
            </a:endParaRPr>
          </a:p>
          <a:p>
            <a:pPr defTabSz="1475965" fontAlgn="auto">
              <a:spcAft>
                <a:spcPts val="0"/>
              </a:spcAft>
              <a:buFont typeface="Arial"/>
              <a:buNone/>
              <a:defRPr/>
            </a:pPr>
            <a:endParaRPr lang="en-US" dirty="0" smtClean="0">
              <a:solidFill>
                <a:schemeClr val="tx1"/>
              </a:solidFill>
              <a:latin typeface="Arial Bold"/>
              <a:cs typeface="Arial Bold"/>
            </a:endParaRPr>
          </a:p>
          <a:p>
            <a:pPr defTabSz="1475965" fontAlgn="auto">
              <a:spcAft>
                <a:spcPts val="0"/>
              </a:spcAft>
              <a:buFont typeface="Arial"/>
              <a:buNone/>
              <a:defRPr/>
            </a:pPr>
            <a:r>
              <a:rPr lang="en-GB" b="1" dirty="0" smtClean="0">
                <a:solidFill>
                  <a:schemeClr val="tx1"/>
                </a:solidFill>
              </a:rPr>
              <a:t>Methodology</a:t>
            </a:r>
          </a:p>
          <a:p>
            <a:pPr defTabSz="1475965" fontAlgn="auto">
              <a:spcAft>
                <a:spcPts val="0"/>
              </a:spcAft>
              <a:buFont typeface="Arial"/>
              <a:buNone/>
              <a:defRPr/>
            </a:pPr>
            <a:r>
              <a:rPr lang="en-GB" dirty="0" smtClean="0">
                <a:solidFill>
                  <a:schemeClr val="tx1"/>
                </a:solidFill>
              </a:rPr>
              <a:t> </a:t>
            </a:r>
          </a:p>
          <a:p>
            <a:pPr algn="just" defTabSz="1475965" fontAlgn="auto">
              <a:spcAft>
                <a:spcPts val="0"/>
              </a:spcAft>
              <a:buFont typeface="Arial"/>
              <a:buNone/>
              <a:defRPr/>
            </a:pPr>
            <a:r>
              <a:rPr lang="en-GB" dirty="0" smtClean="0">
                <a:solidFill>
                  <a:schemeClr val="tx1"/>
                </a:solidFill>
              </a:rPr>
              <a:t>The research employed the collection of data on 158 UK higher education institutions relating to their knowledge transfer activities, constituting a database of nearly 10,000 firms and organisations. The data collected covered the period 2005-2008.</a:t>
            </a:r>
          </a:p>
          <a:p>
            <a:pPr algn="just" defTabSz="1475965" fontAlgn="auto">
              <a:spcAft>
                <a:spcPts val="0"/>
              </a:spcAft>
              <a:buFont typeface="Arial"/>
              <a:buNone/>
              <a:defRPr/>
            </a:pPr>
            <a:endParaRPr lang="en-GB" dirty="0" smtClean="0">
              <a:solidFill>
                <a:schemeClr val="tx1"/>
              </a:solidFill>
            </a:endParaRPr>
          </a:p>
          <a:p>
            <a:pPr algn="just" defTabSz="1475965" fontAlgn="auto">
              <a:spcAft>
                <a:spcPts val="0"/>
              </a:spcAft>
              <a:buFont typeface="Arial"/>
              <a:buNone/>
              <a:defRPr/>
            </a:pPr>
            <a:r>
              <a:rPr lang="en-GB" dirty="0" smtClean="0">
                <a:solidFill>
                  <a:schemeClr val="tx1"/>
                </a:solidFill>
              </a:rPr>
              <a:t>From the data gathered two sets of analysis were performed:</a:t>
            </a:r>
          </a:p>
          <a:p>
            <a:pPr algn="just" defTabSz="1475965" fontAlgn="auto">
              <a:spcAft>
                <a:spcPts val="0"/>
              </a:spcAft>
              <a:buFont typeface="Arial" pitchFamily="34" charset="0"/>
              <a:buChar char="•"/>
              <a:defRPr/>
            </a:pPr>
            <a:r>
              <a:rPr lang="en-GB" b="1" dirty="0" smtClean="0">
                <a:solidFill>
                  <a:schemeClr val="tx1"/>
                </a:solidFill>
              </a:rPr>
              <a:t>One: </a:t>
            </a:r>
            <a:r>
              <a:rPr lang="en-GB" dirty="0" smtClean="0">
                <a:solidFill>
                  <a:schemeClr val="tx1"/>
                </a:solidFill>
              </a:rPr>
              <a:t>concentrated on the survey of UK firms</a:t>
            </a:r>
          </a:p>
          <a:p>
            <a:pPr algn="just" defTabSz="1475965" fontAlgn="auto">
              <a:spcAft>
                <a:spcPts val="0"/>
              </a:spcAft>
              <a:buFont typeface="Arial" pitchFamily="34" charset="0"/>
              <a:buChar char="•"/>
              <a:defRPr/>
            </a:pPr>
            <a:r>
              <a:rPr lang="en-GB" b="1" dirty="0" smtClean="0">
                <a:solidFill>
                  <a:schemeClr val="tx1"/>
                </a:solidFill>
              </a:rPr>
              <a:t>Two: </a:t>
            </a:r>
            <a:r>
              <a:rPr lang="en-GB" dirty="0" smtClean="0">
                <a:solidFill>
                  <a:schemeClr val="tx1"/>
                </a:solidFill>
              </a:rPr>
              <a:t>focused on R&amp;D-intensive firms </a:t>
            </a:r>
          </a:p>
          <a:p>
            <a:pPr algn="just" defTabSz="1475965" fontAlgn="auto">
              <a:spcAft>
                <a:spcPts val="0"/>
              </a:spcAft>
              <a:buFont typeface="Arial"/>
              <a:buNone/>
              <a:defRPr/>
            </a:pPr>
            <a:r>
              <a:rPr lang="en-GB" dirty="0" smtClean="0">
                <a:solidFill>
                  <a:schemeClr val="tx1"/>
                </a:solidFill>
              </a:rPr>
              <a:t> </a:t>
            </a:r>
          </a:p>
          <a:p>
            <a:pPr algn="just" defTabSz="1475965" fontAlgn="auto">
              <a:spcAft>
                <a:spcPts val="0"/>
              </a:spcAft>
              <a:buFont typeface="Arial"/>
              <a:buNone/>
              <a:defRPr/>
            </a:pPr>
            <a:r>
              <a:rPr lang="en-GB" dirty="0" smtClean="0">
                <a:solidFill>
                  <a:schemeClr val="tx1"/>
                </a:solidFill>
              </a:rPr>
              <a:t>The analyses consisted of descriptive </a:t>
            </a:r>
            <a:r>
              <a:rPr lang="en-GB" b="1" dirty="0" smtClean="0">
                <a:solidFill>
                  <a:schemeClr val="tx1"/>
                </a:solidFill>
              </a:rPr>
              <a:t>statistical analysis</a:t>
            </a:r>
            <a:r>
              <a:rPr lang="en-GB" dirty="0" smtClean="0">
                <a:solidFill>
                  <a:schemeClr val="tx1"/>
                </a:solidFill>
              </a:rPr>
              <a:t>, </a:t>
            </a:r>
            <a:r>
              <a:rPr lang="en-GB" b="1" dirty="0" smtClean="0">
                <a:solidFill>
                  <a:schemeClr val="tx1"/>
                </a:solidFill>
              </a:rPr>
              <a:t>social network analysis</a:t>
            </a:r>
            <a:r>
              <a:rPr lang="en-GB" dirty="0" smtClean="0">
                <a:solidFill>
                  <a:schemeClr val="tx1"/>
                </a:solidFill>
              </a:rPr>
              <a:t>, and </a:t>
            </a:r>
            <a:r>
              <a:rPr lang="en-GB" b="1" dirty="0" smtClean="0">
                <a:solidFill>
                  <a:schemeClr val="tx1"/>
                </a:solidFill>
              </a:rPr>
              <a:t>regression analysis</a:t>
            </a:r>
            <a:r>
              <a:rPr lang="en-GB" dirty="0" smtClean="0">
                <a:solidFill>
                  <a:schemeClr val="tx1"/>
                </a:solidFill>
              </a:rPr>
              <a:t>.</a:t>
            </a:r>
            <a:endParaRPr lang="en-US" dirty="0" smtClean="0">
              <a:solidFill>
                <a:schemeClr val="tx1"/>
              </a:solidFill>
              <a:latin typeface="Arial Bold"/>
              <a:cs typeface="Arial Bold"/>
            </a:endParaRPr>
          </a:p>
        </p:txBody>
      </p:sp>
      <p:sp>
        <p:nvSpPr>
          <p:cNvPr id="13317" name="Subtitle 2"/>
          <p:cNvSpPr txBox="1">
            <a:spLocks/>
          </p:cNvSpPr>
          <p:nvPr/>
        </p:nvSpPr>
        <p:spPr bwMode="auto">
          <a:xfrm>
            <a:off x="11317288" y="14862175"/>
            <a:ext cx="8870950" cy="6008688"/>
          </a:xfrm>
          <a:prstGeom prst="rect">
            <a:avLst/>
          </a:prstGeom>
          <a:noFill/>
          <a:ln w="9525">
            <a:noFill/>
            <a:miter lim="800000"/>
            <a:headEnd/>
            <a:tailEnd/>
          </a:ln>
        </p:spPr>
        <p:txBody>
          <a:bodyPr/>
          <a:lstStyle/>
          <a:p>
            <a:pPr algn="ctr">
              <a:spcBef>
                <a:spcPct val="20000"/>
              </a:spcBef>
              <a:buFont typeface="Arial" charset="0"/>
              <a:buNone/>
            </a:pPr>
            <a:endParaRPr lang="en-GB" sz="2400">
              <a:latin typeface="Arial Bold"/>
              <a:ea typeface="Arial Bold"/>
              <a:cs typeface="Arial Bold"/>
            </a:endParaRPr>
          </a:p>
        </p:txBody>
      </p:sp>
      <p:sp>
        <p:nvSpPr>
          <p:cNvPr id="13318" name="TextBox 6"/>
          <p:cNvSpPr txBox="1">
            <a:spLocks noChangeArrowheads="1"/>
          </p:cNvSpPr>
          <p:nvPr/>
        </p:nvSpPr>
        <p:spPr bwMode="auto">
          <a:xfrm>
            <a:off x="10901363" y="6786563"/>
            <a:ext cx="8950325" cy="5324475"/>
          </a:xfrm>
          <a:prstGeom prst="rect">
            <a:avLst/>
          </a:prstGeom>
          <a:noFill/>
          <a:ln w="9525">
            <a:noFill/>
            <a:miter lim="800000"/>
            <a:headEnd/>
            <a:tailEnd/>
          </a:ln>
        </p:spPr>
        <p:txBody>
          <a:bodyPr>
            <a:spAutoFit/>
          </a:bodyPr>
          <a:lstStyle/>
          <a:p>
            <a:r>
              <a:rPr lang="en-GB" sz="2000" u="sng">
                <a:cs typeface="Arial" charset="0"/>
              </a:rPr>
              <a:t>Impact on Competitiveness:</a:t>
            </a:r>
          </a:p>
          <a:p>
            <a:endParaRPr lang="en-GB" sz="2000" u="sng">
              <a:cs typeface="Arial" charset="0"/>
            </a:endParaRPr>
          </a:p>
          <a:p>
            <a:pPr marL="539750" lvl="1" indent="0" algn="just">
              <a:buFont typeface="Arial" charset="0"/>
              <a:buChar char="•"/>
            </a:pPr>
            <a:r>
              <a:rPr lang="en-GB" sz="2000">
                <a:cs typeface="Arial" charset="0"/>
              </a:rPr>
              <a:t> UK firms sourcing knowledge overseas are found to show increased levels of innovation and growth. Smaller firms source knowledge less frequently from overseas than larger firms, which reflects financial barriers to knowledge access.</a:t>
            </a:r>
          </a:p>
          <a:p>
            <a:pPr marL="539750" lvl="1" indent="0" algn="just">
              <a:buFont typeface="Arial" charset="0"/>
              <a:buChar char="•"/>
            </a:pPr>
            <a:endParaRPr lang="en-GB" sz="2000">
              <a:cs typeface="Arial" charset="0"/>
            </a:endParaRPr>
          </a:p>
          <a:p>
            <a:pPr marL="539750" lvl="1" indent="0" algn="just">
              <a:buFont typeface="Arial" charset="0"/>
              <a:buChar char="•"/>
            </a:pPr>
            <a:r>
              <a:rPr lang="en-GB" sz="2000">
                <a:cs typeface="Arial" charset="0"/>
              </a:rPr>
              <a:t> Among industry sectors disparity is noticeable – manufacturing firms being those accessing overseas knowledge more frequently than service firms. This barrier for service firms is related to the different knowledge types they require, with the imbalance being a reflection of global production/supply chain networks of manufacturing firms.</a:t>
            </a:r>
          </a:p>
          <a:p>
            <a:pPr marL="539750" lvl="1" indent="0" algn="just">
              <a:buFont typeface="Arial" charset="0"/>
              <a:buChar char="•"/>
            </a:pPr>
            <a:endParaRPr lang="en-GB" sz="2000">
              <a:cs typeface="Arial" charset="0"/>
            </a:endParaRPr>
          </a:p>
          <a:p>
            <a:pPr marL="539750" lvl="1" indent="0" algn="just">
              <a:buFont typeface="Arial" charset="0"/>
              <a:buChar char="•"/>
            </a:pPr>
            <a:r>
              <a:rPr lang="en-GB" sz="2000">
                <a:cs typeface="Arial" charset="0"/>
              </a:rPr>
              <a:t> As universities are found to have a substantial economic impact regionally, it is found that interacting with large R&amp;D firms has a significant positive effect on their research revenues.</a:t>
            </a:r>
          </a:p>
          <a:p>
            <a:pPr algn="just"/>
            <a:endParaRPr lang="en-GB" sz="2000">
              <a:cs typeface="Arial" charset="0"/>
            </a:endParaRPr>
          </a:p>
        </p:txBody>
      </p:sp>
      <p:sp>
        <p:nvSpPr>
          <p:cNvPr id="13319" name="TextBox 8"/>
          <p:cNvSpPr txBox="1">
            <a:spLocks noChangeArrowheads="1"/>
          </p:cNvSpPr>
          <p:nvPr/>
        </p:nvSpPr>
        <p:spPr bwMode="auto">
          <a:xfrm>
            <a:off x="1155700" y="22739350"/>
            <a:ext cx="8831263" cy="5632450"/>
          </a:xfrm>
          <a:prstGeom prst="rect">
            <a:avLst/>
          </a:prstGeom>
          <a:noFill/>
          <a:ln w="9525">
            <a:noFill/>
            <a:miter lim="800000"/>
            <a:headEnd/>
            <a:tailEnd/>
          </a:ln>
        </p:spPr>
        <p:txBody>
          <a:bodyPr>
            <a:spAutoFit/>
          </a:bodyPr>
          <a:lstStyle/>
          <a:p>
            <a:pPr algn="ctr"/>
            <a:r>
              <a:rPr lang="en-US" sz="2000" b="1">
                <a:cs typeface="Arial" charset="0"/>
              </a:rPr>
              <a:t>Results</a:t>
            </a:r>
          </a:p>
          <a:p>
            <a:endParaRPr lang="en-US" sz="2000">
              <a:cs typeface="Arial" charset="0"/>
            </a:endParaRPr>
          </a:p>
          <a:p>
            <a:pPr algn="just"/>
            <a:r>
              <a:rPr lang="en-GB" sz="2000" u="sng">
                <a:cs typeface="Arial" charset="0"/>
              </a:rPr>
              <a:t>Knowledge Networks and Distance:</a:t>
            </a:r>
          </a:p>
          <a:p>
            <a:pPr algn="just"/>
            <a:endParaRPr lang="en-GB" sz="2000" u="sng">
              <a:cs typeface="Arial" charset="0"/>
            </a:endParaRPr>
          </a:p>
          <a:p>
            <a:pPr marL="539750" lvl="1" indent="0" algn="just">
              <a:buFont typeface="Arial" charset="0"/>
              <a:buChar char="•"/>
            </a:pPr>
            <a:r>
              <a:rPr lang="en-GB" sz="2000">
                <a:cs typeface="Arial" charset="0"/>
              </a:rPr>
              <a:t> The knowledge networks of UK firms involve two-way flows and are often of international character – i.e. businesses source knowledge overseas, with a growing role of  sources in developing economies.</a:t>
            </a:r>
          </a:p>
          <a:p>
            <a:pPr marL="539750" lvl="1" indent="0" algn="just">
              <a:buFont typeface="Arial" charset="0"/>
              <a:buChar char="•"/>
            </a:pPr>
            <a:endParaRPr lang="en-GB" sz="2000">
              <a:cs typeface="Arial" charset="0"/>
            </a:endParaRPr>
          </a:p>
          <a:p>
            <a:pPr marL="539750" lvl="1" indent="0" algn="just">
              <a:buFont typeface="Arial" charset="0"/>
              <a:buChar char="•"/>
            </a:pPr>
            <a:r>
              <a:rPr lang="en-GB" sz="2000">
                <a:cs typeface="Arial" charset="0"/>
              </a:rPr>
              <a:t> Universities more frequently transfer knowledge outside their own regions when they interact with R&amp;D-intensive firms. Furthermore, when they interact with actors in their own regions, especially with the biggest R&amp;D spenders, universities reveal better  research income performance.</a:t>
            </a:r>
          </a:p>
          <a:p>
            <a:pPr marL="539750" lvl="1" indent="0" algn="just">
              <a:buFont typeface="Arial" charset="0"/>
              <a:buChar char="•"/>
            </a:pPr>
            <a:endParaRPr lang="en-GB" sz="2000">
              <a:cs typeface="Arial" charset="0"/>
            </a:endParaRPr>
          </a:p>
          <a:p>
            <a:pPr marL="539750" lvl="1" indent="0" algn="just">
              <a:buFont typeface="Arial" charset="0"/>
              <a:buChar char="•"/>
            </a:pPr>
            <a:r>
              <a:rPr lang="en-GB" sz="2000">
                <a:cs typeface="Arial" charset="0"/>
              </a:rPr>
              <a:t> Those universities and R&amp;D-intensive firms most engaged in knowledge interactions form a cohesive sub-group in the knowledge network, reflecting the strongest knowledge links between industry and academia.</a:t>
            </a:r>
          </a:p>
        </p:txBody>
      </p:sp>
      <p:sp>
        <p:nvSpPr>
          <p:cNvPr id="13320" name="TextBox 9"/>
          <p:cNvSpPr txBox="1">
            <a:spLocks noChangeArrowheads="1"/>
          </p:cNvSpPr>
          <p:nvPr/>
        </p:nvSpPr>
        <p:spPr bwMode="auto">
          <a:xfrm>
            <a:off x="10972800" y="18503900"/>
            <a:ext cx="8975725" cy="9572625"/>
          </a:xfrm>
          <a:prstGeom prst="rect">
            <a:avLst/>
          </a:prstGeom>
          <a:noFill/>
          <a:ln w="9525">
            <a:noFill/>
            <a:miter lim="800000"/>
            <a:headEnd/>
            <a:tailEnd/>
          </a:ln>
        </p:spPr>
        <p:txBody>
          <a:bodyPr>
            <a:spAutoFit/>
          </a:bodyPr>
          <a:lstStyle/>
          <a:p>
            <a:pPr algn="ctr"/>
            <a:r>
              <a:rPr lang="en-GB" sz="2000" b="1">
                <a:cs typeface="Arial" charset="0"/>
              </a:rPr>
              <a:t>Conclusions</a:t>
            </a:r>
          </a:p>
          <a:p>
            <a:pPr algn="just"/>
            <a:r>
              <a:rPr lang="en-GB" sz="2000">
                <a:cs typeface="Arial" charset="0"/>
              </a:rPr>
              <a:t> </a:t>
            </a:r>
          </a:p>
          <a:p>
            <a:pPr algn="just"/>
            <a:r>
              <a:rPr lang="en-GB" sz="2000">
                <a:cs typeface="Arial" charset="0"/>
              </a:rPr>
              <a:t>There is a clear link between university knowledge and its impact on regional competitiveness. Not only do the knowledge networks reveal cross-regional and cross-national characteristics, but also they show that distance does not impede knowledge transfer. For policymakers, this should provide a clue where to direct the efforts and what type of support is necessary. Additionally, the need for universities not to exclude working with large R&amp;D firms from their business support focus is apparent – instead, ensuring a diversity of private industry partners is maintained and not limited to local firms, bringing experience to universities as well as improving their performance. This consequently, provides more diverse knowledge types and sources to businesses.</a:t>
            </a:r>
          </a:p>
          <a:p>
            <a:pPr algn="just"/>
            <a:r>
              <a:rPr lang="en-GB" sz="2000">
                <a:cs typeface="Arial" charset="0"/>
              </a:rPr>
              <a:t> </a:t>
            </a:r>
          </a:p>
          <a:p>
            <a:pPr algn="just"/>
            <a:endParaRPr lang="en-GB" sz="2000">
              <a:cs typeface="Arial" charset="0"/>
            </a:endParaRPr>
          </a:p>
          <a:p>
            <a:pPr algn="ctr"/>
            <a:r>
              <a:rPr lang="en-GB" sz="2000" b="1">
                <a:cs typeface="Arial" charset="0"/>
              </a:rPr>
              <a:t>Acknowledgements</a:t>
            </a:r>
          </a:p>
          <a:p>
            <a:pPr algn="just"/>
            <a:r>
              <a:rPr lang="en-GB" sz="2000">
                <a:cs typeface="Arial" charset="0"/>
              </a:rPr>
              <a:t> </a:t>
            </a:r>
          </a:p>
          <a:p>
            <a:pPr algn="just"/>
            <a:r>
              <a:rPr lang="en-GB" sz="2000">
                <a:cs typeface="Arial" charset="0"/>
              </a:rPr>
              <a:t>This research has been possible thanks to ESRC (Grant Award Reference: RES-171-25-0023) and NESTA providing financial resources, with the EPSRC supplying useful data. Additionally, the authors would like to express gratitude to all those that participated in different stages of the research: Andrew Johnston, Hiro Izushi, Nick Clifton, Sarah Jenkins, and Chris Whitfield.</a:t>
            </a:r>
          </a:p>
          <a:p>
            <a:pPr algn="just"/>
            <a:r>
              <a:rPr lang="en-GB" sz="2000">
                <a:cs typeface="Arial" charset="0"/>
              </a:rPr>
              <a:t> </a:t>
            </a:r>
          </a:p>
          <a:p>
            <a:pPr algn="just"/>
            <a:endParaRPr lang="en-GB" sz="2000">
              <a:cs typeface="Arial" charset="0"/>
            </a:endParaRPr>
          </a:p>
          <a:p>
            <a:pPr algn="ctr"/>
            <a:r>
              <a:rPr lang="en-GB" sz="2000" b="1">
                <a:cs typeface="Arial" charset="0"/>
              </a:rPr>
              <a:t>Bibliography</a:t>
            </a:r>
          </a:p>
          <a:p>
            <a:pPr algn="just"/>
            <a:endParaRPr lang="en-GB" sz="2000">
              <a:cs typeface="Arial" charset="0"/>
            </a:endParaRPr>
          </a:p>
          <a:p>
            <a:pPr algn="just"/>
            <a:r>
              <a:rPr lang="en-GB" sz="1600">
                <a:cs typeface="Arial" charset="0"/>
              </a:rPr>
              <a:t>Huggins, R., Izushi, H. and Prokop, D. (2010) "University-Industry Networks: Interactions with Large R&amp;D Performers", </a:t>
            </a:r>
            <a:r>
              <a:rPr lang="en-GB" sz="1600" i="1">
                <a:cs typeface="Arial" charset="0"/>
              </a:rPr>
              <a:t>Proceedings of Opening Up Innovation: Strategy, Organization and Technology – DRUID </a:t>
            </a:r>
            <a:r>
              <a:rPr lang="en-GB" sz="1600">
                <a:cs typeface="Arial" charset="0"/>
              </a:rPr>
              <a:t>Conference, 15-18 June, London, UK.</a:t>
            </a:r>
          </a:p>
          <a:p>
            <a:pPr algn="just"/>
            <a:endParaRPr lang="en-GB" sz="1600">
              <a:cs typeface="Arial" charset="0"/>
            </a:endParaRPr>
          </a:p>
          <a:p>
            <a:pPr algn="just"/>
            <a:r>
              <a:rPr lang="en-GB" sz="1600">
                <a:cs typeface="Arial" charset="0"/>
              </a:rPr>
              <a:t>Huggins, R., Izushi, H., Clifton, N., Jenkins, S., Prokop, D. and Whitfield, C. (2010) </a:t>
            </a:r>
            <a:r>
              <a:rPr lang="en-GB" sz="1600" i="1">
                <a:cs typeface="Arial" charset="0"/>
              </a:rPr>
              <a:t>Sourcing Knowledge for Innovation: The International Dimension</a:t>
            </a:r>
            <a:r>
              <a:rPr lang="en-GB" sz="1600">
                <a:cs typeface="Arial" charset="0"/>
              </a:rPr>
              <a:t>, NESTA, London.</a:t>
            </a:r>
          </a:p>
        </p:txBody>
      </p:sp>
      <p:sp>
        <p:nvSpPr>
          <p:cNvPr id="13321" name="TextBox 10"/>
          <p:cNvSpPr txBox="1">
            <a:spLocks noChangeArrowheads="1"/>
          </p:cNvSpPr>
          <p:nvPr/>
        </p:nvSpPr>
        <p:spPr bwMode="auto">
          <a:xfrm>
            <a:off x="1708150" y="21945600"/>
            <a:ext cx="8326438" cy="369888"/>
          </a:xfrm>
          <a:prstGeom prst="rect">
            <a:avLst/>
          </a:prstGeom>
          <a:noFill/>
          <a:ln w="9525">
            <a:noFill/>
            <a:miter lim="800000"/>
            <a:headEnd/>
            <a:tailEnd/>
          </a:ln>
        </p:spPr>
        <p:txBody>
          <a:bodyPr>
            <a:spAutoFit/>
          </a:bodyPr>
          <a:lstStyle/>
          <a:p>
            <a:r>
              <a:rPr lang="en-GB" sz="1800" b="1">
                <a:cs typeface="Arial" charset="0"/>
              </a:rPr>
              <a:t>Figure 1 Regional map of university interactions</a:t>
            </a:r>
          </a:p>
        </p:txBody>
      </p:sp>
      <p:sp>
        <p:nvSpPr>
          <p:cNvPr id="13322" name="TextBox 11"/>
          <p:cNvSpPr txBox="1">
            <a:spLocks noChangeArrowheads="1"/>
          </p:cNvSpPr>
          <p:nvPr/>
        </p:nvSpPr>
        <p:spPr bwMode="auto">
          <a:xfrm>
            <a:off x="10996613" y="17878425"/>
            <a:ext cx="8878887" cy="369888"/>
          </a:xfrm>
          <a:prstGeom prst="rect">
            <a:avLst/>
          </a:prstGeom>
          <a:noFill/>
          <a:ln w="9525">
            <a:noFill/>
            <a:miter lim="800000"/>
            <a:headEnd/>
            <a:tailEnd/>
          </a:ln>
        </p:spPr>
        <p:txBody>
          <a:bodyPr>
            <a:spAutoFit/>
          </a:bodyPr>
          <a:lstStyle/>
          <a:p>
            <a:r>
              <a:rPr lang="en-GB" sz="1800" b="1">
                <a:cs typeface="Arial" charset="0"/>
              </a:rPr>
              <a:t>Figure 2 Cohesive sub-group of university-industry interactions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4603</TotalTime>
  <Words>570</Words>
  <Application>Microsoft Office PowerPoint</Application>
  <PresentationFormat>Custom</PresentationFormat>
  <Paragraphs>47</Paragraphs>
  <Slides>1</Slides>
  <Notes>0</Notes>
  <HiddenSlides>0</HiddenSlides>
  <MMClips>0</MMClips>
  <ScaleCrop>false</ScaleCrop>
  <HeadingPairs>
    <vt:vector size="6" baseType="variant">
      <vt:variant>
        <vt:lpstr>Fonts Used</vt:lpstr>
      </vt:variant>
      <vt:variant>
        <vt:i4>3</vt:i4>
      </vt:variant>
      <vt:variant>
        <vt:lpstr>Design Template</vt:lpstr>
      </vt:variant>
      <vt:variant>
        <vt:i4>11</vt:i4>
      </vt:variant>
      <vt:variant>
        <vt:lpstr>Slide Titles</vt:lpstr>
      </vt:variant>
      <vt:variant>
        <vt:i4>1</vt:i4>
      </vt:variant>
    </vt:vector>
  </HeadingPairs>
  <TitlesOfParts>
    <vt:vector size="15" baseType="lpstr">
      <vt:lpstr>Calibri</vt:lpstr>
      <vt:lpstr>Arial</vt:lpstr>
      <vt:lpstr>Arial Bold</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University Knowledge and its Impact on Competitiveness  Robert Huggins and Daniel Prokop Centre for International Competitiveness, UWIC, Cardiff</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Learninig Services</dc:creator>
  <cp:lastModifiedBy>Administration</cp:lastModifiedBy>
  <cp:revision>50</cp:revision>
  <dcterms:created xsi:type="dcterms:W3CDTF">2010-09-07T14:10:38Z</dcterms:created>
  <dcterms:modified xsi:type="dcterms:W3CDTF">2010-10-28T15:00:16Z</dcterms:modified>
</cp:coreProperties>
</file>